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7" r:id="rId6"/>
    <p:sldMasterId id="2147483684" r:id="rId7"/>
    <p:sldMasterId id="214748370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Lst>
  <p:sldSz cy="6858000" cx="12192000"/>
  <p:notesSz cx="6858000" cy="9144000"/>
  <p:embeddedFontLst>
    <p:embeddedFont>
      <p:font typeface="Proxima Nova"/>
      <p:regular r:id="rId43"/>
      <p:bold r:id="rId44"/>
      <p:italic r:id="rId45"/>
      <p:boldItalic r:id="rId46"/>
    </p:embeddedFont>
    <p:embeddedFont>
      <p:font typeface="Roboto"/>
      <p:regular r:id="rId47"/>
      <p:bold r:id="rId48"/>
      <p:italic r:id="rId49"/>
      <p:boldItalic r:id="rId50"/>
    </p:embeddedFont>
    <p:embeddedFont>
      <p:font typeface="Questrial"/>
      <p:regular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h4rbAJ/FiuE2C3u/K3110KqSu9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C048FB-C774-4C8B-AED2-D23B9DDFE288}">
  <a:tblStyle styleId="{26C048FB-C774-4C8B-AED2-D23B9DDFE288}" styleName="Table_0">
    <a:wholeTbl>
      <a:tcTxStyle b="off" i="off">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0.xml"/><Relationship Id="rId26" Type="http://schemas.openxmlformats.org/officeDocument/2006/relationships/slide" Target="slides/slide17.xml"/><Relationship Id="rId13" Type="http://schemas.openxmlformats.org/officeDocument/2006/relationships/slide" Target="slides/slide4.xml"/><Relationship Id="rId18" Type="http://schemas.openxmlformats.org/officeDocument/2006/relationships/slide" Target="slides/slide9.xml"/><Relationship Id="rId42" Type="http://schemas.openxmlformats.org/officeDocument/2006/relationships/slide" Target="slides/slide33.xml"/><Relationship Id="rId47" Type="http://schemas.openxmlformats.org/officeDocument/2006/relationships/font" Target="fonts/Roboto-regular.fntdata"/><Relationship Id="rId34" Type="http://schemas.openxmlformats.org/officeDocument/2006/relationships/slide" Target="slides/slide25.xml"/><Relationship Id="rId21" Type="http://schemas.openxmlformats.org/officeDocument/2006/relationships/slide" Target="slides/slide12.xml"/><Relationship Id="rId50" Type="http://schemas.openxmlformats.org/officeDocument/2006/relationships/font" Target="fonts/Roboto-boldItalic.fntdata"/><Relationship Id="rId55" Type="http://schemas.openxmlformats.org/officeDocument/2006/relationships/customXml" Target="../customXml/item3.xml"/><Relationship Id="rId7" Type="http://schemas.openxmlformats.org/officeDocument/2006/relationships/slideMaster" Target="slideMasters/slideMaster4.xml"/><Relationship Id="rId2" Type="http://schemas.openxmlformats.org/officeDocument/2006/relationships/presProps" Target="presProps.xml"/><Relationship Id="rId29" Type="http://schemas.openxmlformats.org/officeDocument/2006/relationships/slide" Target="slides/slide20.xml"/><Relationship Id="rId16" Type="http://schemas.openxmlformats.org/officeDocument/2006/relationships/slide" Target="slides/slide7.xml"/><Relationship Id="rId40" Type="http://schemas.openxmlformats.org/officeDocument/2006/relationships/slide" Target="slides/slide31.xml"/><Relationship Id="rId45" Type="http://schemas.openxmlformats.org/officeDocument/2006/relationships/font" Target="fonts/ProximaNova-italic.fntdata"/><Relationship Id="rId32" Type="http://schemas.openxmlformats.org/officeDocument/2006/relationships/slide" Target="slides/slide23.xml"/><Relationship Id="rId37" Type="http://schemas.openxmlformats.org/officeDocument/2006/relationships/slide" Target="slides/slide28.xml"/><Relationship Id="rId24" Type="http://schemas.openxmlformats.org/officeDocument/2006/relationships/slide" Target="slides/slide15.xml"/><Relationship Id="rId11" Type="http://schemas.openxmlformats.org/officeDocument/2006/relationships/slide" Target="slides/slide2.xml"/><Relationship Id="rId53" Type="http://schemas.openxmlformats.org/officeDocument/2006/relationships/customXml" Target="../customXml/item1.xml"/><Relationship Id="rId5" Type="http://schemas.openxmlformats.org/officeDocument/2006/relationships/slideMaster" Target="slideMasters/slideMaster2.xml"/><Relationship Id="rId44" Type="http://schemas.openxmlformats.org/officeDocument/2006/relationships/font" Target="fonts/ProximaNova-bold.fntdata"/><Relationship Id="rId31" Type="http://schemas.openxmlformats.org/officeDocument/2006/relationships/slide" Target="slides/slide22.xml"/><Relationship Id="rId52" Type="http://customschemas.google.com/relationships/presentationmetadata" Target="metadata"/><Relationship Id="rId10" Type="http://schemas.openxmlformats.org/officeDocument/2006/relationships/slide" Target="slides/slide1.xml"/><Relationship Id="rId19" Type="http://schemas.openxmlformats.org/officeDocument/2006/relationships/slide" Target="slides/slide10.xml"/><Relationship Id="rId43" Type="http://schemas.openxmlformats.org/officeDocument/2006/relationships/font" Target="fonts/ProximaNova-regular.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Roboto-bold.fntdata"/><Relationship Id="rId30" Type="http://schemas.openxmlformats.org/officeDocument/2006/relationships/slide" Target="slides/slide21.xml"/><Relationship Id="rId35" Type="http://schemas.openxmlformats.org/officeDocument/2006/relationships/slide" Target="slides/slide26.xml"/><Relationship Id="rId22" Type="http://schemas.openxmlformats.org/officeDocument/2006/relationships/slide" Target="slides/slide13.xml"/><Relationship Id="rId27" Type="http://schemas.openxmlformats.org/officeDocument/2006/relationships/slide" Target="slides/slide18.xml"/><Relationship Id="rId14" Type="http://schemas.openxmlformats.org/officeDocument/2006/relationships/slide" Target="slides/slide5.xml"/><Relationship Id="rId8" Type="http://schemas.openxmlformats.org/officeDocument/2006/relationships/slideMaster" Target="slideMasters/slideMaster5.xml"/><Relationship Id="rId51" Type="http://schemas.openxmlformats.org/officeDocument/2006/relationships/font" Target="fonts/Questrial-regular.fntdata"/><Relationship Id="rId3" Type="http://schemas.openxmlformats.org/officeDocument/2006/relationships/tableStyles" Target="tableStyles.xml"/><Relationship Id="rId46" Type="http://schemas.openxmlformats.org/officeDocument/2006/relationships/font" Target="fonts/ProximaNova-boldItalic.fntdata"/><Relationship Id="rId33" Type="http://schemas.openxmlformats.org/officeDocument/2006/relationships/slide" Target="slides/slide24.xml"/><Relationship Id="rId38" Type="http://schemas.openxmlformats.org/officeDocument/2006/relationships/slide" Target="slides/slide29.xml"/><Relationship Id="rId25" Type="http://schemas.openxmlformats.org/officeDocument/2006/relationships/slide" Target="slides/slide16.xml"/><Relationship Id="rId12" Type="http://schemas.openxmlformats.org/officeDocument/2006/relationships/slide" Target="slides/slide3.xml"/><Relationship Id="rId17" Type="http://schemas.openxmlformats.org/officeDocument/2006/relationships/slide" Target="slides/slide8.xml"/><Relationship Id="rId41" Type="http://schemas.openxmlformats.org/officeDocument/2006/relationships/slide" Target="slides/slide32.xml"/><Relationship Id="rId20" Type="http://schemas.openxmlformats.org/officeDocument/2006/relationships/slide" Target="slides/slide11.xml"/><Relationship Id="rId54" Type="http://schemas.openxmlformats.org/officeDocument/2006/relationships/customXml" Target="../customXml/item2.xml"/><Relationship Id="rId1" Type="http://schemas.openxmlformats.org/officeDocument/2006/relationships/theme" Target="theme/theme4.xml"/><Relationship Id="rId6" Type="http://schemas.openxmlformats.org/officeDocument/2006/relationships/slideMaster" Target="slideMasters/slideMaster3.xml"/><Relationship Id="rId49" Type="http://schemas.openxmlformats.org/officeDocument/2006/relationships/font" Target="fonts/Roboto-italic.fntdata"/><Relationship Id="rId36" Type="http://schemas.openxmlformats.org/officeDocument/2006/relationships/slide" Target="slides/slide27.xml"/><Relationship Id="rId23" Type="http://schemas.openxmlformats.org/officeDocument/2006/relationships/slide" Target="slides/slide14.xml"/><Relationship Id="rId28" Type="http://schemas.openxmlformats.org/officeDocument/2006/relationships/slide" Target="slides/slide19.xml"/><Relationship Id="rId15"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fzJ0eGJbaeg5sdBPkSKkLEFp_tfB_08SYImK-gm7fDngBbMw/viewform"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fzJ0eGJbaeg5sdBPkSKkLEFp_tfB_08SYImK-gm7fDngBbMw/viewform?usp=sf_lin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ederalreserve.gov/publications/files/2018-report-economic-well-being-us-households-201905.pdf" TargetMode="External"/><Relationship Id="rId3" Type="http://schemas.openxmlformats.org/officeDocument/2006/relationships/hyperlink" Target="https://www.urban.org/research/publication/thriving-residents-thriving-cities-family-financial-security-matters-citi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rdwallet.com/blog/banking/why-you-should-save-a-rainy-day-fund-and-an-emergency-fund/"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notes"/>
          <p:cNvSpPr/>
          <p:nvPr>
            <p:ph idx="2" type="sldImg"/>
          </p:nvPr>
        </p:nvSpPr>
        <p:spPr>
          <a:xfrm>
            <a:off x="1370013" y="661988"/>
            <a:ext cx="4116387" cy="2316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1:notes"/>
          <p:cNvSpPr txBox="1"/>
          <p:nvPr>
            <p:ph idx="1" type="body"/>
          </p:nvPr>
        </p:nvSpPr>
        <p:spPr>
          <a:xfrm>
            <a:off x="686539" y="2978150"/>
            <a:ext cx="5483333" cy="581977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000"/>
              <a:buFont typeface="Calibri"/>
              <a:buNone/>
            </a:pPr>
            <a:r>
              <a:rPr b="1" i="1" lang="en-US" sz="1000">
                <a:solidFill>
                  <a:schemeClr val="dk1"/>
                </a:solidFill>
              </a:rPr>
              <a:t>PREP: Day Before Each Class</a:t>
            </a:r>
            <a:endParaRPr/>
          </a:p>
          <a:p>
            <a:pPr indent="-228600" lvl="1" marL="685800" rtl="0" algn="l">
              <a:lnSpc>
                <a:spcPct val="115000"/>
              </a:lnSpc>
              <a:spcBef>
                <a:spcPts val="0"/>
              </a:spcBef>
              <a:spcAft>
                <a:spcPts val="0"/>
              </a:spcAft>
              <a:buClr>
                <a:schemeClr val="dk1"/>
              </a:buClr>
              <a:buSzPts val="1000"/>
              <a:buFont typeface="Calibri"/>
              <a:buAutoNum type="arabicParenBoth"/>
            </a:pPr>
            <a:r>
              <a:rPr b="1" i="1" lang="en-US" sz="1000">
                <a:solidFill>
                  <a:schemeClr val="dk1"/>
                </a:solidFill>
                <a:latin typeface="Calibri"/>
                <a:ea typeface="Calibri"/>
                <a:cs typeface="Calibri"/>
                <a:sym typeface="Calibri"/>
              </a:rPr>
              <a:t>Customize examples on slides: 7, 10, 12, 14, 17, 19, 21, 22, 25, 29</a:t>
            </a:r>
            <a:endParaRPr/>
          </a:p>
          <a:p>
            <a:pPr indent="-228600" lvl="1" marL="685800" rtl="0" algn="l">
              <a:lnSpc>
                <a:spcPct val="115000"/>
              </a:lnSpc>
              <a:spcBef>
                <a:spcPts val="0"/>
              </a:spcBef>
              <a:spcAft>
                <a:spcPts val="0"/>
              </a:spcAft>
              <a:buClr>
                <a:schemeClr val="dk1"/>
              </a:buClr>
              <a:buSzPts val="1000"/>
              <a:buFont typeface="Calibri"/>
              <a:buAutoNum type="arabicParenBoth"/>
            </a:pPr>
            <a:r>
              <a:rPr b="1" i="1" lang="en-US" sz="1000">
                <a:solidFill>
                  <a:schemeClr val="dk1"/>
                </a:solidFill>
                <a:latin typeface="Calibri"/>
                <a:ea typeface="Calibri"/>
                <a:cs typeface="Calibri"/>
                <a:sym typeface="Calibri"/>
              </a:rPr>
              <a:t>Customize examples in the talk track for slides </a:t>
            </a:r>
            <a:endParaRPr/>
          </a:p>
          <a:p>
            <a:pPr indent="-228600" lvl="1" marL="685800" rtl="0" algn="l">
              <a:lnSpc>
                <a:spcPct val="115000"/>
              </a:lnSpc>
              <a:spcBef>
                <a:spcPts val="0"/>
              </a:spcBef>
              <a:spcAft>
                <a:spcPts val="0"/>
              </a:spcAft>
              <a:buClr>
                <a:schemeClr val="dk1"/>
              </a:buClr>
              <a:buSzPts val="1000"/>
              <a:buFont typeface="Calibri"/>
              <a:buAutoNum type="arabicParenBoth"/>
            </a:pPr>
            <a:r>
              <a:rPr b="1" i="1" lang="en-US" sz="1000">
                <a:solidFill>
                  <a:schemeClr val="dk1"/>
                </a:solidFill>
                <a:latin typeface="Calibri"/>
                <a:ea typeface="Calibri"/>
                <a:cs typeface="Calibri"/>
                <a:sym typeface="Calibri"/>
              </a:rPr>
              <a:t>Put your name on slide #1</a:t>
            </a:r>
            <a:endParaRPr/>
          </a:p>
          <a:p>
            <a:pPr indent="-228600" lvl="1" marL="685800" rtl="0" algn="l">
              <a:lnSpc>
                <a:spcPct val="115000"/>
              </a:lnSpc>
              <a:spcBef>
                <a:spcPts val="0"/>
              </a:spcBef>
              <a:spcAft>
                <a:spcPts val="0"/>
              </a:spcAft>
              <a:buClr>
                <a:schemeClr val="dk1"/>
              </a:buClr>
              <a:buSzPts val="1000"/>
              <a:buFont typeface="Calibri"/>
              <a:buAutoNum type="arabicParenBoth"/>
            </a:pPr>
            <a:r>
              <a:rPr b="1" i="1" lang="en-US" sz="1000">
                <a:solidFill>
                  <a:schemeClr val="dk1"/>
                </a:solidFill>
                <a:latin typeface="Calibri"/>
                <a:ea typeface="Calibri"/>
                <a:cs typeface="Calibri"/>
                <a:sym typeface="Calibri"/>
              </a:rPr>
              <a:t>Gather Supplies: *Savings Planner, *Printed Slides/Notes (if applicable), *Stickers, *Pencils</a:t>
            </a:r>
            <a:endParaRPr/>
          </a:p>
          <a:p>
            <a:pPr indent="0" lvl="0" marL="139700" rtl="0" algn="l">
              <a:lnSpc>
                <a:spcPct val="115000"/>
              </a:lnSpc>
              <a:spcBef>
                <a:spcPts val="0"/>
              </a:spcBef>
              <a:spcAft>
                <a:spcPts val="0"/>
              </a:spcAft>
              <a:buClr>
                <a:schemeClr val="dk1"/>
              </a:buClr>
              <a:buSzPts val="1400"/>
              <a:buFont typeface="Calibri"/>
              <a:buNone/>
            </a:pPr>
            <a:r>
              <a:t/>
            </a:r>
            <a:endParaRPr i="1" sz="1300">
              <a:solidFill>
                <a:schemeClr val="dk1"/>
              </a:solidFill>
            </a:endParaRPr>
          </a:p>
          <a:p>
            <a:pPr indent="0" lvl="0" marL="139700" rtl="0" algn="l">
              <a:lnSpc>
                <a:spcPct val="115000"/>
              </a:lnSpc>
              <a:spcBef>
                <a:spcPts val="0"/>
              </a:spcBef>
              <a:spcAft>
                <a:spcPts val="0"/>
              </a:spcAft>
              <a:buClr>
                <a:schemeClr val="dk1"/>
              </a:buClr>
              <a:buSzPts val="1400"/>
              <a:buFont typeface="Calibri"/>
              <a:buNone/>
            </a:pPr>
            <a:r>
              <a:rPr i="1" lang="en-US" sz="1300">
                <a:solidFill>
                  <a:schemeClr val="dk1"/>
                </a:solidFill>
              </a:rPr>
              <a:t>------------------</a:t>
            </a:r>
            <a:endParaRPr b="1" sz="1300">
              <a:solidFill>
                <a:schemeClr val="dk1"/>
              </a:solidFill>
            </a:endParaRPr>
          </a:p>
          <a:p>
            <a:pPr indent="0" lvl="0" marL="0" marR="0" rtl="0" algn="l">
              <a:lnSpc>
                <a:spcPct val="115000"/>
              </a:lnSpc>
              <a:spcBef>
                <a:spcPts val="0"/>
              </a:spcBef>
              <a:spcAft>
                <a:spcPts val="0"/>
              </a:spcAft>
              <a:buClr>
                <a:schemeClr val="dk1"/>
              </a:buClr>
              <a:buSzPts val="1600"/>
              <a:buFont typeface="Calibri"/>
              <a:buNone/>
            </a:pPr>
            <a:r>
              <a:rPr b="1" lang="en-US" sz="1600">
                <a:solidFill>
                  <a:schemeClr val="dk1"/>
                </a:solidFill>
              </a:rPr>
              <a:t>TIME: 3 min				0:03</a:t>
            </a:r>
            <a:endParaRPr/>
          </a:p>
          <a:p>
            <a:pPr indent="0" lvl="0" marL="0" marR="0" rtl="0" algn="l">
              <a:lnSpc>
                <a:spcPct val="115000"/>
              </a:lnSpc>
              <a:spcBef>
                <a:spcPts val="0"/>
              </a:spcBef>
              <a:spcAft>
                <a:spcPts val="0"/>
              </a:spcAft>
              <a:buClr>
                <a:schemeClr val="lt1"/>
              </a:buClr>
              <a:buSzPts val="1400"/>
              <a:buFont typeface="Calibri"/>
              <a:buNone/>
            </a:pPr>
            <a:r>
              <a:t/>
            </a:r>
            <a:endParaRPr b="1" i="1" sz="1400">
              <a:solidFill>
                <a:schemeClr val="dk1"/>
              </a:solidFill>
            </a:endParaRPr>
          </a:p>
          <a:p>
            <a:pPr indent="0" lvl="0" marL="0" rtl="0" algn="l">
              <a:lnSpc>
                <a:spcPct val="115000"/>
              </a:lnSpc>
              <a:spcBef>
                <a:spcPts val="0"/>
              </a:spcBef>
              <a:spcAft>
                <a:spcPts val="0"/>
              </a:spcAft>
              <a:buClr>
                <a:schemeClr val="dk1"/>
              </a:buClr>
              <a:buSzPts val="1400"/>
              <a:buFont typeface="Calibri"/>
              <a:buNone/>
            </a:pPr>
            <a:r>
              <a:rPr b="0" i="1" lang="en-US" sz="1400">
                <a:solidFill>
                  <a:schemeClr val="dk1"/>
                </a:solidFill>
              </a:rPr>
              <a:t>AS CLASS ASSEMBLES:</a:t>
            </a:r>
            <a:endParaRPr b="0" i="1" sz="1400">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u="sng">
                <a:solidFill>
                  <a:schemeClr val="dk1"/>
                </a:solidFill>
              </a:rPr>
              <a:t>[Start Stopwatch on phone at the minute class is </a:t>
            </a:r>
            <a:r>
              <a:rPr i="1" lang="en-US" sz="1400" u="sng">
                <a:solidFill>
                  <a:schemeClr val="dk1"/>
                </a:solidFill>
              </a:rPr>
              <a:t>supposed</a:t>
            </a:r>
            <a:r>
              <a:rPr i="0" lang="en-US" sz="1400" u="sng">
                <a:solidFill>
                  <a:schemeClr val="dk1"/>
                </a:solidFill>
              </a:rPr>
              <a:t> to start]</a:t>
            </a:r>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u="sng">
                <a:solidFill>
                  <a:schemeClr val="dk1"/>
                </a:solidFill>
              </a:rPr>
              <a:t>Welcome</a:t>
            </a:r>
            <a:r>
              <a:rPr i="0" lang="en-US" sz="1400">
                <a:solidFill>
                  <a:schemeClr val="dk1"/>
                </a:solidFill>
              </a:rPr>
              <a:t> to the workshop. I’m glad you’re here. </a:t>
            </a:r>
            <a:endParaRPr/>
          </a:p>
          <a:p>
            <a:pPr indent="-317500" lvl="0" marL="457200" rtl="0" algn="l">
              <a:lnSpc>
                <a:spcPct val="115000"/>
              </a:lnSpc>
              <a:spcBef>
                <a:spcPts val="0"/>
              </a:spcBef>
              <a:spcAft>
                <a:spcPts val="0"/>
              </a:spcAft>
              <a:buClr>
                <a:schemeClr val="dk1"/>
              </a:buClr>
              <a:buSzPts val="1400"/>
              <a:buFont typeface="Noto Sans Symbols"/>
              <a:buChar char="▪"/>
            </a:pPr>
            <a:r>
              <a:rPr lang="en-US" sz="1400">
                <a:highlight>
                  <a:schemeClr val="lt1"/>
                </a:highlight>
              </a:rPr>
              <a:t>[Introduce yourself] </a:t>
            </a:r>
            <a:endParaRPr sz="1400">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lang="en-US" sz="1400">
                <a:highlight>
                  <a:schemeClr val="lt1"/>
                </a:highlight>
              </a:rPr>
              <a:t>Does everyone have something to write with? </a:t>
            </a:r>
            <a:endParaRPr/>
          </a:p>
          <a:p>
            <a:pPr indent="0" lvl="0" marL="139700" marR="0" rtl="0" algn="l">
              <a:lnSpc>
                <a:spcPct val="115000"/>
              </a:lnSpc>
              <a:spcBef>
                <a:spcPts val="0"/>
              </a:spcBef>
              <a:spcAft>
                <a:spcPts val="0"/>
              </a:spcAft>
              <a:buClr>
                <a:schemeClr val="dk1"/>
              </a:buClr>
              <a:buSzPts val="1400"/>
              <a:buFont typeface="Noto Sans Symbols"/>
              <a:buNone/>
            </a:pPr>
            <a:r>
              <a:t/>
            </a:r>
            <a:endParaRPr b="1" i="0" sz="1400">
              <a:solidFill>
                <a:schemeClr val="dk1"/>
              </a:solidFill>
            </a:endParaRPr>
          </a:p>
          <a:p>
            <a:pPr indent="0" lvl="0" marL="139700" marR="0" rtl="0" algn="l">
              <a:lnSpc>
                <a:spcPct val="115000"/>
              </a:lnSpc>
              <a:spcBef>
                <a:spcPts val="0"/>
              </a:spcBef>
              <a:spcAft>
                <a:spcPts val="0"/>
              </a:spcAft>
              <a:buClr>
                <a:schemeClr val="dk1"/>
              </a:buClr>
              <a:buSzPts val="1400"/>
              <a:buFont typeface="Noto Sans Symbols"/>
              <a:buNone/>
            </a:pPr>
            <a:r>
              <a:rPr b="1" i="0" lang="en-US" sz="1400">
                <a:solidFill>
                  <a:schemeClr val="dk1"/>
                </a:solidFill>
              </a:rPr>
              <a:t>“So, let’s talk for a minute about savings. Why are they so important?”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0:notes"/>
          <p:cNvSpPr/>
          <p:nvPr>
            <p:ph idx="2" type="sldImg"/>
          </p:nvPr>
        </p:nvSpPr>
        <p:spPr>
          <a:xfrm>
            <a:off x="1473200" y="769938"/>
            <a:ext cx="4130675" cy="2324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10:notes"/>
          <p:cNvSpPr txBox="1"/>
          <p:nvPr>
            <p:ph idx="1" type="body"/>
          </p:nvPr>
        </p:nvSpPr>
        <p:spPr>
          <a:xfrm>
            <a:off x="795337" y="3094038"/>
            <a:ext cx="5486400" cy="36004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1" i="0" lang="en-US" sz="1600">
                <a:solidFill>
                  <a:schemeClr val="dk1"/>
                </a:solidFill>
              </a:rPr>
              <a:t>TIME: 2 min				0:11</a:t>
            </a:r>
            <a:endParaRPr b="1" i="0" sz="1600">
              <a:solidFill>
                <a:schemeClr val="dk2"/>
              </a:solidFill>
            </a:endParaRPr>
          </a:p>
          <a:p>
            <a:pPr indent="0" lvl="0" marL="0" rtl="0" algn="l">
              <a:lnSpc>
                <a:spcPct val="100000"/>
              </a:lnSpc>
              <a:spcBef>
                <a:spcPts val="0"/>
              </a:spcBef>
              <a:spcAft>
                <a:spcPts val="0"/>
              </a:spcAft>
              <a:buSzPts val="1400"/>
              <a:buNone/>
            </a:pPr>
            <a:r>
              <a:t/>
            </a:r>
            <a:endParaRPr sz="1400"/>
          </a:p>
          <a:p>
            <a:pPr indent="-171450" lvl="0" marL="171450" marR="0" rtl="0" algn="l">
              <a:lnSpc>
                <a:spcPct val="100000"/>
              </a:lnSpc>
              <a:spcBef>
                <a:spcPts val="0"/>
              </a:spcBef>
              <a:spcAft>
                <a:spcPts val="0"/>
              </a:spcAft>
              <a:buClr>
                <a:schemeClr val="dk2"/>
              </a:buClr>
              <a:buSzPts val="1100"/>
              <a:buFont typeface="Noto Sans Symbols"/>
              <a:buChar char="▪"/>
            </a:pPr>
            <a:r>
              <a:rPr b="0" i="0" lang="en-US" sz="1400" u="none">
                <a:solidFill>
                  <a:schemeClr val="dk1"/>
                </a:solidFill>
                <a:latin typeface="Calibri"/>
                <a:ea typeface="Calibri"/>
                <a:cs typeface="Calibri"/>
                <a:sym typeface="Calibri"/>
              </a:rPr>
              <a:t>Maybe your goal is to </a:t>
            </a:r>
            <a:r>
              <a:rPr i="0" lang="en-US" sz="1400" u="none">
                <a:solidFill>
                  <a:schemeClr val="dk1"/>
                </a:solidFill>
              </a:rPr>
              <a:t>__________________ (</a:t>
            </a:r>
            <a:r>
              <a:rPr b="0" i="1" lang="en-US" sz="1400" u="none">
                <a:solidFill>
                  <a:schemeClr val="dk1"/>
                </a:solidFill>
                <a:latin typeface="Calibri"/>
                <a:ea typeface="Calibri"/>
                <a:cs typeface="Calibri"/>
                <a:sym typeface="Calibri"/>
              </a:rPr>
              <a:t>take a family vacation to someplace relaxing</a:t>
            </a:r>
            <a:r>
              <a:rPr b="0" i="0" lang="en-US" sz="1400" u="none">
                <a:solidFill>
                  <a:schemeClr val="dk1"/>
                </a:solidFill>
                <a:latin typeface="Calibri"/>
                <a:ea typeface="Calibri"/>
                <a:cs typeface="Calibri"/>
                <a:sym typeface="Calibri"/>
              </a:rPr>
              <a:t>)</a:t>
            </a:r>
            <a:endParaRPr/>
          </a:p>
          <a:p>
            <a:pPr indent="-171450" lvl="0" marL="171450" marR="0" rtl="0" algn="l">
              <a:lnSpc>
                <a:spcPct val="100000"/>
              </a:lnSpc>
              <a:spcBef>
                <a:spcPts val="0"/>
              </a:spcBef>
              <a:spcAft>
                <a:spcPts val="0"/>
              </a:spcAft>
              <a:buClr>
                <a:schemeClr val="dk2"/>
              </a:buClr>
              <a:buSzPts val="1100"/>
              <a:buFont typeface="Noto Sans Symbols"/>
              <a:buChar char="▪"/>
            </a:pPr>
            <a:r>
              <a:rPr b="0" i="0" lang="en-US" sz="1400" u="none">
                <a:solidFill>
                  <a:schemeClr val="dk1"/>
                </a:solidFill>
                <a:latin typeface="Calibri"/>
                <a:ea typeface="Calibri"/>
                <a:cs typeface="Calibri"/>
                <a:sym typeface="Calibri"/>
              </a:rPr>
              <a:t>Once you achieve this, you might imagine yourself </a:t>
            </a:r>
            <a:r>
              <a:rPr i="0" lang="en-US" sz="1400" u="none">
                <a:solidFill>
                  <a:schemeClr val="dk1"/>
                </a:solidFill>
              </a:rPr>
              <a:t>__________________  </a:t>
            </a:r>
            <a:r>
              <a:rPr b="0" i="0" lang="en-US" sz="1400" u="none">
                <a:solidFill>
                  <a:schemeClr val="dk1"/>
                </a:solidFill>
                <a:latin typeface="Calibri"/>
                <a:ea typeface="Calibri"/>
                <a:cs typeface="Calibri"/>
                <a:sym typeface="Calibri"/>
              </a:rPr>
              <a:t>(</a:t>
            </a:r>
            <a:r>
              <a:rPr b="0" i="1" lang="en-US" sz="1400" u="none">
                <a:solidFill>
                  <a:schemeClr val="dk1"/>
                </a:solidFill>
                <a:latin typeface="Calibri"/>
                <a:ea typeface="Calibri"/>
                <a:cs typeface="Calibri"/>
                <a:sym typeface="Calibri"/>
              </a:rPr>
              <a:t>relaxing at your kitchen table at the end of the day, talking with your parents while your kids are playing happily in the yard</a:t>
            </a:r>
            <a:r>
              <a:rPr b="0" i="0" lang="en-US" sz="1400" u="none">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2"/>
              </a:buClr>
              <a:buSzPts val="1100"/>
              <a:buFont typeface="Noto Sans Symbols"/>
              <a:buNone/>
            </a:pPr>
            <a:r>
              <a:t/>
            </a:r>
            <a:endParaRPr b="0" i="1" sz="1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1100"/>
              <a:buFont typeface="Noto Sans Symbols"/>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~1.5 min</a:t>
            </a:r>
            <a:r>
              <a:rPr b="0" i="1" lang="en-US" sz="1400" u="none">
                <a:solidFill>
                  <a:schemeClr val="dk1"/>
                </a:solidFill>
                <a:latin typeface="Calibri"/>
                <a:ea typeface="Calibri"/>
                <a:cs typeface="Calibri"/>
                <a:sym typeface="Calibri"/>
              </a:rPr>
              <a:t> to complete this step]</a:t>
            </a:r>
            <a:endParaRPr/>
          </a:p>
          <a:p>
            <a:pPr indent="0" lvl="0" marL="0" marR="0" rtl="0" algn="l">
              <a:lnSpc>
                <a:spcPct val="100000"/>
              </a:lnSpc>
              <a:spcBef>
                <a:spcPts val="0"/>
              </a:spcBef>
              <a:spcAft>
                <a:spcPts val="0"/>
              </a:spcAft>
              <a:buClr>
                <a:schemeClr val="dk2"/>
              </a:buClr>
              <a:buSzPts val="1100"/>
              <a:buFont typeface="Noto Sans Symbols"/>
              <a:buNone/>
            </a:pPr>
            <a:r>
              <a:t/>
            </a:r>
            <a:endParaRPr b="0" i="1" sz="14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1100"/>
              <a:buFont typeface="Noto Sans Symbols"/>
              <a:buNone/>
            </a:pPr>
            <a:r>
              <a:rPr b="0" i="1" lang="en-US" sz="1400" u="none">
                <a:solidFill>
                  <a:schemeClr val="dk1"/>
                </a:solidFill>
                <a:latin typeface="Calibri"/>
                <a:ea typeface="Calibri"/>
                <a:cs typeface="Calibri"/>
                <a:sym typeface="Calibri"/>
              </a:rPr>
              <a:t>Take a moment to write this on your paper. </a:t>
            </a:r>
            <a:endParaRPr/>
          </a:p>
          <a:p>
            <a:pPr indent="-101600" lvl="1" marL="628650" marR="0" rtl="0" algn="l">
              <a:lnSpc>
                <a:spcPct val="100000"/>
              </a:lnSpc>
              <a:spcBef>
                <a:spcPts val="0"/>
              </a:spcBef>
              <a:spcAft>
                <a:spcPts val="0"/>
              </a:spcAft>
              <a:buClr>
                <a:schemeClr val="dk2"/>
              </a:buClr>
              <a:buSzPts val="1100"/>
              <a:buFont typeface="Noto Sans Symbols"/>
              <a:buNone/>
            </a:pPr>
            <a:r>
              <a:t/>
            </a:r>
            <a:endParaRPr sz="1400"/>
          </a:p>
          <a:p>
            <a:pPr indent="0" lvl="0" marL="0" rtl="0" algn="l">
              <a:lnSpc>
                <a:spcPct val="100000"/>
              </a:lnSpc>
              <a:spcBef>
                <a:spcPts val="0"/>
              </a:spcBef>
              <a:spcAft>
                <a:spcPts val="0"/>
              </a:spcAft>
              <a:buSzPts val="1400"/>
              <a:buNone/>
            </a:pPr>
            <a:r>
              <a:rPr b="1" lang="en-US" sz="1400" u="sng"/>
              <a:t>“Has everyone written down their goal? Let’s talk about it.”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1:notes"/>
          <p:cNvSpPr/>
          <p:nvPr>
            <p:ph idx="2" type="sldImg"/>
          </p:nvPr>
        </p:nvSpPr>
        <p:spPr>
          <a:xfrm>
            <a:off x="1397000" y="687388"/>
            <a:ext cx="4122738" cy="2319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11:notes"/>
          <p:cNvSpPr txBox="1"/>
          <p:nvPr>
            <p:ph idx="1" type="body"/>
          </p:nvPr>
        </p:nvSpPr>
        <p:spPr>
          <a:xfrm>
            <a:off x="715205" y="3006725"/>
            <a:ext cx="5486328" cy="561123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i="0" lang="en-US" sz="1600">
                <a:solidFill>
                  <a:schemeClr val="dk1"/>
                </a:solidFill>
              </a:rPr>
              <a:t>HOST: </a:t>
            </a:r>
            <a:endParaRPr/>
          </a:p>
          <a:p>
            <a:pPr indent="0" lvl="0" marL="0" rtl="0" algn="l">
              <a:lnSpc>
                <a:spcPct val="115000"/>
              </a:lnSpc>
              <a:spcBef>
                <a:spcPts val="0"/>
              </a:spcBef>
              <a:spcAft>
                <a:spcPts val="0"/>
              </a:spcAft>
              <a:buClr>
                <a:schemeClr val="dk2"/>
              </a:buClr>
              <a:buSzPts val="1100"/>
              <a:buFont typeface="Arial"/>
              <a:buNone/>
            </a:pPr>
            <a:r>
              <a:rPr b="1" i="0" lang="en-US" sz="1600">
                <a:solidFill>
                  <a:schemeClr val="dk1"/>
                </a:solidFill>
              </a:rPr>
              <a:t>We want to hear what goals you chose and perhaps a summary of what you envisioned. Please use the chat function to tell us a little bit about your goal. 		</a:t>
            </a:r>
            <a:endParaRPr/>
          </a:p>
          <a:p>
            <a:pPr indent="0" lvl="0" marL="0" rtl="0" algn="l">
              <a:lnSpc>
                <a:spcPct val="115000"/>
              </a:lnSpc>
              <a:spcBef>
                <a:spcPts val="0"/>
              </a:spcBef>
              <a:spcAft>
                <a:spcPts val="0"/>
              </a:spcAft>
              <a:buClr>
                <a:schemeClr val="dk2"/>
              </a:buClr>
              <a:buSzPts val="1100"/>
              <a:buFont typeface="Arial"/>
              <a:buNone/>
            </a:pPr>
            <a:r>
              <a:t/>
            </a:r>
            <a:endParaRPr i="0" sz="1600">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a:solidFill>
                  <a:schemeClr val="dk1"/>
                </a:solidFill>
              </a:rPr>
              <a:t>You don’t have to, but if you’re able to you might spur or inspire ideas in someon</a:t>
            </a:r>
            <a:endParaRPr i="0" sz="1400">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a:solidFill>
                  <a:schemeClr val="dk1"/>
                </a:solidFill>
              </a:rPr>
              <a:t>e else.</a:t>
            </a:r>
            <a:endParaRPr i="0" sz="1400">
              <a:solidFill>
                <a:schemeClr val="dk1"/>
              </a:solidFill>
            </a:endParaRPr>
          </a:p>
          <a:p>
            <a:pPr indent="-317500" lvl="1" marL="914400" marR="0" rtl="0" algn="l">
              <a:lnSpc>
                <a:spcPct val="115000"/>
              </a:lnSpc>
              <a:spcBef>
                <a:spcPts val="0"/>
              </a:spcBef>
              <a:spcAft>
                <a:spcPts val="0"/>
              </a:spcAft>
              <a:buClr>
                <a:schemeClr val="dk1"/>
              </a:buClr>
              <a:buSzPts val="1400"/>
              <a:buFont typeface="Noto Sans Symbols"/>
              <a:buChar char="▪"/>
            </a:pPr>
            <a:r>
              <a:rPr i="0" lang="en-US" sz="1400" u="none">
                <a:solidFill>
                  <a:schemeClr val="dk1"/>
                </a:solidFill>
              </a:rPr>
              <a:t>What goal did you choose? </a:t>
            </a:r>
            <a:endParaRPr/>
          </a:p>
          <a:p>
            <a:pPr indent="-317500" lvl="1" marL="914400" marR="0" rtl="0" algn="l">
              <a:lnSpc>
                <a:spcPct val="115000"/>
              </a:lnSpc>
              <a:spcBef>
                <a:spcPts val="0"/>
              </a:spcBef>
              <a:spcAft>
                <a:spcPts val="0"/>
              </a:spcAft>
              <a:buClr>
                <a:schemeClr val="dk1"/>
              </a:buClr>
              <a:buSzPts val="1400"/>
              <a:buFont typeface="Noto Sans Symbols"/>
              <a:buChar char="▪"/>
            </a:pPr>
            <a:r>
              <a:rPr i="0" lang="en-US" sz="1400" u="none">
                <a:solidFill>
                  <a:schemeClr val="dk1"/>
                </a:solidFill>
              </a:rPr>
              <a:t>What would it feel like, once you’ve reached that goal? </a:t>
            </a:r>
            <a:endParaRPr i="0" sz="1400" u="none">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a:solidFill>
                  <a:schemeClr val="dk1"/>
                </a:solidFill>
              </a:rPr>
              <a:t>You can </a:t>
            </a:r>
            <a:r>
              <a:rPr i="0" lang="en-US" sz="1400" u="sng">
                <a:solidFill>
                  <a:schemeClr val="dk1"/>
                </a:solidFill>
              </a:rPr>
              <a:t>update your goal</a:t>
            </a:r>
            <a:r>
              <a:rPr i="0" lang="en-US" sz="1400">
                <a:solidFill>
                  <a:schemeClr val="dk1"/>
                </a:solidFill>
              </a:rPr>
              <a:t> </a:t>
            </a:r>
            <a:r>
              <a:rPr i="0" lang="en-US" sz="1400" u="sng">
                <a:solidFill>
                  <a:schemeClr val="dk1"/>
                </a:solidFill>
              </a:rPr>
              <a:t>at any point</a:t>
            </a:r>
            <a:r>
              <a:rPr i="0" lang="en-US" sz="1400">
                <a:solidFill>
                  <a:schemeClr val="dk1"/>
                </a:solidFill>
              </a:rPr>
              <a:t> if you’ve had new ideas. Go ahead!</a:t>
            </a:r>
            <a:endParaRPr/>
          </a:p>
          <a:p>
            <a:pPr indent="-228600" lvl="0" marL="457200" rtl="0" algn="l">
              <a:lnSpc>
                <a:spcPct val="115000"/>
              </a:lnSpc>
              <a:spcBef>
                <a:spcPts val="0"/>
              </a:spcBef>
              <a:spcAft>
                <a:spcPts val="0"/>
              </a:spcAft>
              <a:buClr>
                <a:schemeClr val="dk1"/>
              </a:buClr>
              <a:buSzPts val="1400"/>
              <a:buFont typeface="Noto Sans Symbols"/>
              <a:buNone/>
            </a:pPr>
            <a:r>
              <a:t/>
            </a:r>
            <a:endParaRPr i="0" sz="1400">
              <a:solidFill>
                <a:schemeClr val="dk1"/>
              </a:solidFill>
            </a:endParaRPr>
          </a:p>
          <a:p>
            <a:pPr indent="-228600" lvl="0" marL="457200" rtl="0" algn="l">
              <a:lnSpc>
                <a:spcPct val="115000"/>
              </a:lnSpc>
              <a:spcBef>
                <a:spcPts val="0"/>
              </a:spcBef>
              <a:spcAft>
                <a:spcPts val="0"/>
              </a:spcAft>
              <a:buClr>
                <a:schemeClr val="dk1"/>
              </a:buClr>
              <a:buSzPts val="1400"/>
              <a:buFont typeface="Noto Sans Symbols"/>
              <a:buNone/>
            </a:pPr>
            <a:r>
              <a:t/>
            </a:r>
            <a:endParaRPr i="0" sz="1400">
              <a:solidFill>
                <a:schemeClr val="dk1"/>
              </a:solidFill>
            </a:endParaRPr>
          </a:p>
          <a:p>
            <a:pPr indent="0" lvl="0" marL="139700" marR="0" rtl="0" algn="l">
              <a:lnSpc>
                <a:spcPct val="115000"/>
              </a:lnSpc>
              <a:spcBef>
                <a:spcPts val="0"/>
              </a:spcBef>
              <a:spcAft>
                <a:spcPts val="0"/>
              </a:spcAft>
              <a:buClr>
                <a:schemeClr val="dk1"/>
              </a:buClr>
              <a:buSzPts val="1400"/>
              <a:buFont typeface="Noto Sans Symbols"/>
              <a:buNone/>
            </a:pPr>
            <a:r>
              <a:rPr b="1" i="0" lang="en-US" sz="1400" u="none">
                <a:solidFill>
                  <a:schemeClr val="dk1"/>
                </a:solidFill>
              </a:rPr>
              <a:t>“Okay, so how do we get ourselves there?”</a:t>
            </a:r>
            <a:endParaRPr/>
          </a:p>
          <a:p>
            <a:pPr indent="0" lvl="0" marL="139700" marR="0" rtl="0" algn="l">
              <a:lnSpc>
                <a:spcPct val="115000"/>
              </a:lnSpc>
              <a:spcBef>
                <a:spcPts val="0"/>
              </a:spcBef>
              <a:spcAft>
                <a:spcPts val="0"/>
              </a:spcAft>
              <a:buClr>
                <a:schemeClr val="dk1"/>
              </a:buClr>
              <a:buSzPts val="1400"/>
              <a:buFont typeface="Noto Sans Symbols"/>
              <a:buNone/>
            </a:pPr>
            <a:r>
              <a:t/>
            </a:r>
            <a:endParaRPr b="1" i="0" sz="1400" u="none">
              <a:solidFill>
                <a:schemeClr val="dk1"/>
              </a:solidFill>
            </a:endParaRPr>
          </a:p>
          <a:p>
            <a:pPr indent="0" lvl="0" marL="0" rtl="0" algn="l">
              <a:lnSpc>
                <a:spcPct val="115000"/>
              </a:lnSpc>
              <a:spcBef>
                <a:spcPts val="0"/>
              </a:spcBef>
              <a:spcAft>
                <a:spcPts val="0"/>
              </a:spcAft>
              <a:buClr>
                <a:schemeClr val="dk2"/>
              </a:buClr>
              <a:buSzPts val="1100"/>
              <a:buFont typeface="Arial"/>
              <a:buNone/>
            </a:pPr>
            <a:r>
              <a:rPr i="1" lang="en-US" sz="1400">
                <a:solidFill>
                  <a:schemeClr val="dk1"/>
                </a:solidFill>
              </a:rPr>
              <a:t>FAE Notes: </a:t>
            </a:r>
            <a:endParaRPr/>
          </a:p>
          <a:p>
            <a:pPr indent="0" lvl="0" marL="139700" rtl="0" algn="l">
              <a:lnSpc>
                <a:spcPct val="115000"/>
              </a:lnSpc>
              <a:spcBef>
                <a:spcPts val="0"/>
              </a:spcBef>
              <a:spcAft>
                <a:spcPts val="0"/>
              </a:spcAft>
              <a:buClr>
                <a:schemeClr val="dk1"/>
              </a:buClr>
              <a:buSzPts val="1400"/>
              <a:buFont typeface="Calibri"/>
              <a:buNone/>
            </a:pPr>
            <a:r>
              <a:rPr i="1" lang="en-US" sz="1400">
                <a:solidFill>
                  <a:schemeClr val="dk1"/>
                </a:solidFill>
              </a:rPr>
              <a:t>- Facilitate this as a classroom discussion. Be supportive; encourage sharing but don’t force it; ask open-ended questions; start to probe about why that goal is important and what it feels like to them.</a:t>
            </a:r>
            <a:endParaRPr/>
          </a:p>
          <a:p>
            <a:pPr indent="0" lvl="0" marL="139700" rtl="0" algn="l">
              <a:lnSpc>
                <a:spcPct val="115000"/>
              </a:lnSpc>
              <a:spcBef>
                <a:spcPts val="0"/>
              </a:spcBef>
              <a:spcAft>
                <a:spcPts val="0"/>
              </a:spcAft>
              <a:buClr>
                <a:schemeClr val="dk1"/>
              </a:buClr>
              <a:buSzPts val="1400"/>
              <a:buFont typeface="Calibri"/>
              <a:buNone/>
            </a:pPr>
            <a:r>
              <a:rPr i="1" lang="en-US" sz="1400">
                <a:solidFill>
                  <a:schemeClr val="dk1"/>
                </a:solidFill>
              </a:rPr>
              <a:t>- Nudge them toward goals that are </a:t>
            </a:r>
            <a:r>
              <a:rPr i="1" lang="en-US" sz="1400" u="sng">
                <a:solidFill>
                  <a:schemeClr val="dk1"/>
                </a:solidFill>
              </a:rPr>
              <a:t>single</a:t>
            </a:r>
            <a:r>
              <a:rPr i="1" lang="en-US" sz="1400">
                <a:solidFill>
                  <a:schemeClr val="dk1"/>
                </a:solidFill>
              </a:rPr>
              <a:t> (not multiple), specific (not general), </a:t>
            </a:r>
            <a:r>
              <a:rPr i="1" lang="en-US" sz="1400" u="sng">
                <a:solidFill>
                  <a:schemeClr val="dk1"/>
                </a:solidFill>
              </a:rPr>
              <a:t>savings goals </a:t>
            </a:r>
            <a:r>
              <a:rPr i="1" lang="en-US" sz="1400">
                <a:solidFill>
                  <a:schemeClr val="dk1"/>
                </a:solidFill>
              </a:rPr>
              <a:t>(not life goals); </a:t>
            </a:r>
            <a:r>
              <a:rPr i="1" lang="en-US" sz="1400" u="sng">
                <a:solidFill>
                  <a:schemeClr val="dk1"/>
                </a:solidFill>
              </a:rPr>
              <a:t>less than a year away</a:t>
            </a:r>
            <a:r>
              <a:rPr i="1" lang="en-US" sz="1400">
                <a:solidFill>
                  <a:schemeClr val="dk1"/>
                </a:solidFill>
              </a:rPr>
              <a:t> (encourage them to find a milestone)</a:t>
            </a:r>
            <a:endParaRPr/>
          </a:p>
          <a:p>
            <a:pPr indent="0" lvl="0" marL="139700" marR="0" rtl="0" algn="l">
              <a:lnSpc>
                <a:spcPct val="115000"/>
              </a:lnSpc>
              <a:spcBef>
                <a:spcPts val="0"/>
              </a:spcBef>
              <a:spcAft>
                <a:spcPts val="0"/>
              </a:spcAft>
              <a:buClr>
                <a:schemeClr val="dk1"/>
              </a:buClr>
              <a:buSzPts val="1400"/>
              <a:buFont typeface="Noto Sans Symbols"/>
              <a:buNone/>
            </a:pPr>
            <a:r>
              <a:t/>
            </a:r>
            <a:endParaRPr b="1" i="0" sz="1400" u="none">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2:notes"/>
          <p:cNvSpPr/>
          <p:nvPr>
            <p:ph idx="2" type="sldImg"/>
          </p:nvPr>
        </p:nvSpPr>
        <p:spPr>
          <a:xfrm>
            <a:off x="1354138" y="692150"/>
            <a:ext cx="4111625" cy="2312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12:notes"/>
          <p:cNvSpPr txBox="1"/>
          <p:nvPr>
            <p:ph idx="1" type="body"/>
          </p:nvPr>
        </p:nvSpPr>
        <p:spPr>
          <a:xfrm>
            <a:off x="664261" y="3005138"/>
            <a:ext cx="5491378" cy="541640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solidFill>
                  <a:schemeClr val="dk1"/>
                </a:solidFill>
              </a:rPr>
              <a:t>TIME: 1/2 min				0:15</a:t>
            </a:r>
            <a:endParaRPr i="0" sz="1600">
              <a:solidFill>
                <a:schemeClr val="dk1"/>
              </a:solidFill>
            </a:endParaRPr>
          </a:p>
          <a:p>
            <a:pPr indent="0" lvl="0" marL="0" rtl="0" algn="l">
              <a:lnSpc>
                <a:spcPct val="115000"/>
              </a:lnSpc>
              <a:spcBef>
                <a:spcPts val="0"/>
              </a:spcBef>
              <a:spcAft>
                <a:spcPts val="0"/>
              </a:spcAft>
              <a:buClr>
                <a:schemeClr val="dk1"/>
              </a:buClr>
              <a:buSzPts val="1400"/>
              <a:buFont typeface="Calibri"/>
              <a:buNone/>
            </a:pPr>
            <a:r>
              <a:t/>
            </a:r>
            <a:endParaRPr b="1" i="0" sz="1400">
              <a:solidFill>
                <a:schemeClr val="dk1"/>
              </a:solidFill>
            </a:endParaRPr>
          </a:p>
          <a:p>
            <a:pPr indent="-317500" lvl="0" marL="45720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The best time to save is right when the money comes in. </a:t>
            </a:r>
            <a:endParaRPr/>
          </a:p>
          <a:p>
            <a:pPr indent="-317500" lvl="1" marL="914400" marR="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If you get a paycheck every two weeks</a:t>
            </a:r>
            <a:r>
              <a:rPr i="0" lang="en-US" sz="1400">
                <a:solidFill>
                  <a:schemeClr val="dk1"/>
                </a:solidFill>
              </a:rPr>
              <a:t>, save every two weeks</a:t>
            </a:r>
            <a:endParaRPr/>
          </a:p>
          <a:p>
            <a:pPr indent="-317500" lvl="1" marL="914400" marR="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If you get a check every month</a:t>
            </a:r>
            <a:r>
              <a:rPr i="0" lang="en-US" sz="1400">
                <a:solidFill>
                  <a:schemeClr val="dk1"/>
                </a:solidFill>
              </a:rPr>
              <a:t>, save every month. </a:t>
            </a:r>
            <a:endParaRPr/>
          </a:p>
          <a:p>
            <a:pPr indent="-317500" lvl="1" marL="914400" marR="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If you don’t have a regular income</a:t>
            </a:r>
            <a:r>
              <a:rPr i="0" lang="en-US" sz="1400">
                <a:solidFill>
                  <a:schemeClr val="dk1"/>
                </a:solidFill>
              </a:rPr>
              <a:t>, </a:t>
            </a:r>
            <a:r>
              <a:rPr i="0" lang="en-US" sz="1400" u="sng">
                <a:solidFill>
                  <a:schemeClr val="dk1"/>
                </a:solidFill>
              </a:rPr>
              <a:t>try to save every week</a:t>
            </a:r>
            <a:r>
              <a:rPr i="0" lang="en-US" sz="1400">
                <a:solidFill>
                  <a:schemeClr val="dk1"/>
                </a:solidFill>
              </a:rPr>
              <a:t>. </a:t>
            </a:r>
            <a:endParaRPr/>
          </a:p>
          <a:p>
            <a:pPr indent="-317500" lvl="0" marL="457200" marR="0" rtl="0" algn="l">
              <a:lnSpc>
                <a:spcPct val="100000"/>
              </a:lnSpc>
              <a:spcBef>
                <a:spcPts val="0"/>
              </a:spcBef>
              <a:spcAft>
                <a:spcPts val="0"/>
              </a:spcAft>
              <a:buClr>
                <a:schemeClr val="dk1"/>
              </a:buClr>
              <a:buSzPts val="1400"/>
              <a:buFont typeface="Noto Sans Symbols"/>
              <a:buChar char="▪"/>
            </a:pPr>
            <a:r>
              <a:rPr i="0" lang="en-US" sz="1400" u="none">
                <a:solidFill>
                  <a:schemeClr val="dk1"/>
                </a:solidFill>
              </a:rPr>
              <a:t>If you have a direct deposit paycheck, </a:t>
            </a:r>
            <a:r>
              <a:rPr i="0" lang="en-US" sz="1400" u="sng">
                <a:solidFill>
                  <a:schemeClr val="dk1"/>
                </a:solidFill>
              </a:rPr>
              <a:t>the best way to save is to automatically divert some of that into a savings account</a:t>
            </a:r>
            <a:endParaRPr/>
          </a:p>
          <a:p>
            <a:pPr indent="-317500" lvl="1" marL="914400" marR="0" rtl="0" algn="l">
              <a:lnSpc>
                <a:spcPct val="100000"/>
              </a:lnSpc>
              <a:spcBef>
                <a:spcPts val="0"/>
              </a:spcBef>
              <a:spcAft>
                <a:spcPts val="0"/>
              </a:spcAft>
              <a:buClr>
                <a:schemeClr val="dk1"/>
              </a:buClr>
              <a:buSzPts val="1400"/>
              <a:buFont typeface="Noto Sans Symbols"/>
              <a:buChar char="▪"/>
            </a:pPr>
            <a:r>
              <a:rPr i="0" lang="en-US" sz="1400" u="none">
                <a:solidFill>
                  <a:schemeClr val="dk1"/>
                </a:solidFill>
              </a:rPr>
              <a:t>Be careful not to incur overdraft fees</a:t>
            </a:r>
            <a:endParaRPr/>
          </a:p>
          <a:p>
            <a:pPr indent="0" lvl="0" marL="139700" rtl="0" algn="l">
              <a:lnSpc>
                <a:spcPct val="100000"/>
              </a:lnSpc>
              <a:spcBef>
                <a:spcPts val="0"/>
              </a:spcBef>
              <a:spcAft>
                <a:spcPts val="0"/>
              </a:spcAft>
              <a:buClr>
                <a:schemeClr val="dk1"/>
              </a:buClr>
              <a:buSzPts val="1400"/>
              <a:buFont typeface="Calibri"/>
              <a:buNone/>
            </a:pPr>
            <a:r>
              <a:t/>
            </a:r>
            <a:endParaRPr i="0" sz="1400" u="sng">
              <a:solidFill>
                <a:schemeClr val="dk1"/>
              </a:solidFill>
            </a:endParaRPr>
          </a:p>
          <a:p>
            <a:pPr indent="0" lvl="0" marL="139700" rtl="0" algn="l">
              <a:lnSpc>
                <a:spcPct val="100000"/>
              </a:lnSpc>
              <a:spcBef>
                <a:spcPts val="0"/>
              </a:spcBef>
              <a:spcAft>
                <a:spcPts val="0"/>
              </a:spcAft>
              <a:buClr>
                <a:schemeClr val="dk1"/>
              </a:buClr>
              <a:buSzPts val="1400"/>
              <a:buFont typeface="Calibri"/>
              <a:buNone/>
            </a:pPr>
            <a:r>
              <a:rPr b="1" i="0" lang="en-US" sz="1400" u="none">
                <a:solidFill>
                  <a:schemeClr val="dk1"/>
                </a:solidFill>
              </a:rPr>
              <a:t>“For example...”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3:notes"/>
          <p:cNvSpPr/>
          <p:nvPr>
            <p:ph idx="2" type="sldImg"/>
          </p:nvPr>
        </p:nvSpPr>
        <p:spPr>
          <a:xfrm>
            <a:off x="1366838" y="714375"/>
            <a:ext cx="4124325" cy="2320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13:notes"/>
          <p:cNvSpPr txBox="1"/>
          <p:nvPr>
            <p:ph idx="1" type="body"/>
          </p:nvPr>
        </p:nvSpPr>
        <p:spPr>
          <a:xfrm>
            <a:off x="684068" y="3035300"/>
            <a:ext cx="5489864" cy="56930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1" i="0" lang="en-US" sz="1600">
                <a:solidFill>
                  <a:schemeClr val="dk1"/>
                </a:solidFill>
              </a:rPr>
              <a:t>TIME: 1/2 min				0:15</a:t>
            </a:r>
            <a:endParaRPr/>
          </a:p>
          <a:p>
            <a:pPr indent="0" lvl="0" marL="0" marR="0" rtl="0" algn="l">
              <a:lnSpc>
                <a:spcPct val="100000"/>
              </a:lnSpc>
              <a:spcBef>
                <a:spcPts val="0"/>
              </a:spcBef>
              <a:spcAft>
                <a:spcPts val="0"/>
              </a:spcAft>
              <a:buClr>
                <a:schemeClr val="dk1"/>
              </a:buClr>
              <a:buSzPts val="1600"/>
              <a:buFont typeface="Calibri"/>
              <a:buNone/>
            </a:pPr>
            <a:r>
              <a:t/>
            </a:r>
            <a:endParaRPr sz="1600"/>
          </a:p>
          <a:p>
            <a:pPr indent="-317500" lvl="0" marL="457200" rtl="0" algn="l">
              <a:lnSpc>
                <a:spcPct val="100000"/>
              </a:lnSpc>
              <a:spcBef>
                <a:spcPts val="0"/>
              </a:spcBef>
              <a:spcAft>
                <a:spcPts val="0"/>
              </a:spcAft>
              <a:buClr>
                <a:schemeClr val="dk1"/>
              </a:buClr>
              <a:buSzPts val="1400"/>
              <a:buFont typeface="Noto Sans Symbols"/>
              <a:buChar char="▪"/>
            </a:pPr>
            <a:r>
              <a:rPr b="0" lang="en-US" sz="1400" u="sng">
                <a:solidFill>
                  <a:schemeClr val="dk1"/>
                </a:solidFill>
              </a:rPr>
              <a:t>So, if my income comes in </a:t>
            </a:r>
            <a:r>
              <a:rPr i="0" lang="en-US" sz="1400" u="sng">
                <a:solidFill>
                  <a:schemeClr val="dk1"/>
                </a:solidFill>
              </a:rPr>
              <a:t>__________________(</a:t>
            </a:r>
            <a:r>
              <a:rPr b="0" i="1" lang="en-US" sz="1400" u="sng">
                <a:solidFill>
                  <a:schemeClr val="dk1"/>
                </a:solidFill>
              </a:rPr>
              <a:t>every two weeks</a:t>
            </a:r>
            <a:r>
              <a:rPr b="0" lang="en-US" sz="1400" u="sng">
                <a:solidFill>
                  <a:schemeClr val="dk1"/>
                </a:solidFill>
              </a:rPr>
              <a:t>), I’ll write that.</a:t>
            </a:r>
            <a:endParaRPr/>
          </a:p>
          <a:p>
            <a:pPr indent="-317500" lvl="0" marL="457200" marR="0" rtl="0" algn="l">
              <a:lnSpc>
                <a:spcPct val="100000"/>
              </a:lnSpc>
              <a:spcBef>
                <a:spcPts val="0"/>
              </a:spcBef>
              <a:spcAft>
                <a:spcPts val="0"/>
              </a:spcAft>
              <a:buClr>
                <a:schemeClr val="dk1"/>
              </a:buClr>
              <a:buSzPts val="1400"/>
              <a:buFont typeface="Noto Sans Symbols"/>
              <a:buChar char="▪"/>
            </a:pPr>
            <a:r>
              <a:rPr i="0" lang="en-US" sz="1400" u="none">
                <a:solidFill>
                  <a:schemeClr val="dk1"/>
                </a:solidFill>
              </a:rPr>
              <a:t>Don’t worry about how much to save yet. </a:t>
            </a:r>
            <a:endParaRPr/>
          </a:p>
          <a:p>
            <a:pPr indent="-317500" lvl="0" marL="457200" marR="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Now, you write down your answer in blank #2</a:t>
            </a:r>
            <a:r>
              <a:rPr b="0" i="0" lang="en-US" sz="1400" u="none">
                <a:solidFill>
                  <a:schemeClr val="dk1"/>
                </a:solidFill>
              </a:rPr>
              <a:t> </a:t>
            </a:r>
            <a:endParaRPr/>
          </a:p>
          <a:p>
            <a:pPr indent="-317500" lvl="0" marL="457200" marR="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Does anyone have a question?</a:t>
            </a:r>
            <a:endParaRPr/>
          </a:p>
          <a:p>
            <a:pPr indent="-228600" lvl="0" marL="457200" marR="0" rtl="0" algn="l">
              <a:lnSpc>
                <a:spcPct val="100000"/>
              </a:lnSpc>
              <a:spcBef>
                <a:spcPts val="0"/>
              </a:spcBef>
              <a:spcAft>
                <a:spcPts val="0"/>
              </a:spcAft>
              <a:buClr>
                <a:schemeClr val="dk1"/>
              </a:buClr>
              <a:buSzPts val="1400"/>
              <a:buFont typeface="Noto Sans Symbols"/>
              <a:buNone/>
            </a:pPr>
            <a:r>
              <a:t/>
            </a:r>
            <a:endParaRPr i="0" sz="1400" u="sng">
              <a:solidFill>
                <a:schemeClr val="dk1"/>
              </a:solidFill>
            </a:endParaRPr>
          </a:p>
          <a:p>
            <a:pPr indent="0" lvl="0" marL="139700" marR="0" rtl="0" algn="l">
              <a:lnSpc>
                <a:spcPct val="100000"/>
              </a:lnSpc>
              <a:spcBef>
                <a:spcPts val="0"/>
              </a:spcBef>
              <a:spcAft>
                <a:spcPts val="0"/>
              </a:spcAft>
              <a:buClr>
                <a:schemeClr val="dk1"/>
              </a:buClr>
              <a:buSzPts val="1400"/>
              <a:buFont typeface="Noto Sans Symbols"/>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~30 seconds</a:t>
            </a:r>
            <a:r>
              <a:rPr b="0" i="1" lang="en-US" sz="1400" u="none">
                <a:solidFill>
                  <a:schemeClr val="dk1"/>
                </a:solidFill>
                <a:latin typeface="Calibri"/>
                <a:ea typeface="Calibri"/>
                <a:cs typeface="Calibri"/>
                <a:sym typeface="Calibri"/>
              </a:rPr>
              <a:t> to complete this step]</a:t>
            </a:r>
            <a:endParaRPr i="0" sz="1400" u="none">
              <a:solidFill>
                <a:schemeClr val="dk1"/>
              </a:solidFill>
            </a:endParaRPr>
          </a:p>
          <a:p>
            <a:pPr indent="-228600" lvl="0" marL="457200" rtl="0" algn="l">
              <a:lnSpc>
                <a:spcPct val="100000"/>
              </a:lnSpc>
              <a:spcBef>
                <a:spcPts val="0"/>
              </a:spcBef>
              <a:spcAft>
                <a:spcPts val="0"/>
              </a:spcAft>
              <a:buClr>
                <a:schemeClr val="dk1"/>
              </a:buClr>
              <a:buSzPts val="1400"/>
              <a:buFont typeface="Noto Sans Symbols"/>
              <a:buNone/>
            </a:pPr>
            <a:r>
              <a:t/>
            </a:r>
            <a:endParaRPr i="0" sz="1400" u="sng">
              <a:solidFill>
                <a:schemeClr val="dk1"/>
              </a:solidFill>
            </a:endParaRPr>
          </a:p>
          <a:p>
            <a:pPr indent="0" lvl="0" marL="0" rtl="0" algn="l">
              <a:lnSpc>
                <a:spcPct val="100000"/>
              </a:lnSpc>
              <a:spcBef>
                <a:spcPts val="0"/>
              </a:spcBef>
              <a:spcAft>
                <a:spcPts val="0"/>
              </a:spcAft>
              <a:buClr>
                <a:schemeClr val="dk1"/>
              </a:buClr>
              <a:buSzPts val="1400"/>
              <a:buFont typeface="Calibri"/>
              <a:buNone/>
            </a:pPr>
            <a:r>
              <a:rPr b="1" i="0" lang="en-US" sz="1400" u="none">
                <a:solidFill>
                  <a:schemeClr val="dk1"/>
                </a:solidFill>
              </a:rPr>
              <a:t>“Next, let’s think about how much we can </a:t>
            </a:r>
            <a:r>
              <a:rPr b="1" i="0" lang="en-US" sz="1400" u="sng">
                <a:solidFill>
                  <a:schemeClr val="dk1"/>
                </a:solidFill>
              </a:rPr>
              <a:t>easily</a:t>
            </a:r>
            <a:r>
              <a:rPr b="1" i="0" lang="en-US" sz="1400" u="none">
                <a:solidFill>
                  <a:schemeClr val="dk1"/>
                </a:solidFill>
              </a:rPr>
              <a:t> save.”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4:notes"/>
          <p:cNvSpPr/>
          <p:nvPr>
            <p:ph idx="2" type="sldImg"/>
          </p:nvPr>
        </p:nvSpPr>
        <p:spPr>
          <a:xfrm>
            <a:off x="1365250" y="665163"/>
            <a:ext cx="4113213"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14:notes"/>
          <p:cNvSpPr txBox="1"/>
          <p:nvPr>
            <p:ph idx="1" type="body"/>
          </p:nvPr>
        </p:nvSpPr>
        <p:spPr>
          <a:xfrm>
            <a:off x="678655" y="2979738"/>
            <a:ext cx="5486401" cy="4224626"/>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t>TIME: 1/2 min				0:16</a:t>
            </a:r>
            <a:endParaRPr i="0" sz="1600"/>
          </a:p>
          <a:p>
            <a:pPr indent="0" lvl="0" marL="0" rtl="0" algn="l">
              <a:lnSpc>
                <a:spcPct val="115000"/>
              </a:lnSpc>
              <a:spcBef>
                <a:spcPts val="0"/>
              </a:spcBef>
              <a:spcAft>
                <a:spcPts val="0"/>
              </a:spcAft>
              <a:buClr>
                <a:schemeClr val="dk1"/>
              </a:buClr>
              <a:buSzPts val="1400"/>
              <a:buFont typeface="Calibri"/>
              <a:buNone/>
            </a:pPr>
            <a:r>
              <a:t/>
            </a:r>
            <a:endParaRPr b="1" i="0" sz="1400"/>
          </a:p>
          <a:p>
            <a:pPr indent="-317500" lvl="0" marL="457200" rtl="0" algn="l">
              <a:lnSpc>
                <a:spcPct val="100000"/>
              </a:lnSpc>
              <a:spcBef>
                <a:spcPts val="0"/>
              </a:spcBef>
              <a:spcAft>
                <a:spcPts val="0"/>
              </a:spcAft>
              <a:buClr>
                <a:schemeClr val="dk1"/>
              </a:buClr>
              <a:buSzPts val="1400"/>
              <a:buFont typeface="Noto Sans Symbols"/>
              <a:buChar char="▪"/>
            </a:pPr>
            <a:r>
              <a:rPr i="0" lang="en-US" sz="1400"/>
              <a:t>Now in that timeframe that you just chose, how much could you </a:t>
            </a:r>
            <a:r>
              <a:rPr i="0" lang="en-US" sz="1400" u="sng"/>
              <a:t>easily set aside</a:t>
            </a:r>
            <a:r>
              <a:rPr i="0" lang="en-US" sz="1400"/>
              <a:t>?</a:t>
            </a:r>
            <a:endParaRPr/>
          </a:p>
          <a:p>
            <a:pPr indent="-317500" lvl="1" marL="914400" rtl="0" algn="l">
              <a:lnSpc>
                <a:spcPct val="100000"/>
              </a:lnSpc>
              <a:spcBef>
                <a:spcPts val="0"/>
              </a:spcBef>
              <a:spcAft>
                <a:spcPts val="0"/>
              </a:spcAft>
              <a:buClr>
                <a:schemeClr val="dk1"/>
              </a:buClr>
              <a:buSzPts val="1400"/>
              <a:buFont typeface="Noto Sans Symbols"/>
              <a:buChar char="▪"/>
            </a:pPr>
            <a:r>
              <a:rPr i="0" lang="en-US" sz="1400" u="none"/>
              <a:t>WThink of it like this: </a:t>
            </a:r>
            <a:r>
              <a:rPr i="0" lang="en-US" sz="1400" u="sng"/>
              <a:t>how much money could disappear from your wallet, and it wouldn’t be a huge burden?</a:t>
            </a:r>
            <a:endParaRPr/>
          </a:p>
          <a:p>
            <a:pPr indent="-317500" lvl="2" marL="1371600" rtl="0" algn="l">
              <a:lnSpc>
                <a:spcPct val="100000"/>
              </a:lnSpc>
              <a:spcBef>
                <a:spcPts val="0"/>
              </a:spcBef>
              <a:spcAft>
                <a:spcPts val="0"/>
              </a:spcAft>
              <a:buClr>
                <a:schemeClr val="dk1"/>
              </a:buClr>
              <a:buSzPts val="1400"/>
              <a:buFont typeface="Noto Sans Symbols"/>
              <a:buChar char="▪"/>
            </a:pPr>
            <a:r>
              <a:rPr i="1" lang="en-US" sz="1400"/>
              <a:t>Optional</a:t>
            </a:r>
            <a:r>
              <a:rPr i="0" lang="en-US" sz="1400"/>
              <a:t>: How much could you save without making a large sacrifice? </a:t>
            </a:r>
            <a:endParaRPr/>
          </a:p>
          <a:p>
            <a:pPr indent="-317500" lvl="2" marL="1371600" rtl="0" algn="l">
              <a:lnSpc>
                <a:spcPct val="100000"/>
              </a:lnSpc>
              <a:spcBef>
                <a:spcPts val="0"/>
              </a:spcBef>
              <a:spcAft>
                <a:spcPts val="0"/>
              </a:spcAft>
              <a:buClr>
                <a:schemeClr val="dk1"/>
              </a:buClr>
              <a:buSzPts val="1400"/>
              <a:buFont typeface="Noto Sans Symbols"/>
              <a:buChar char="▪"/>
            </a:pPr>
            <a:r>
              <a:rPr i="1" lang="en-US" sz="1400"/>
              <a:t>Optional</a:t>
            </a:r>
            <a:r>
              <a:rPr i="0" lang="en-US" sz="1400"/>
              <a:t>: It’s better to </a:t>
            </a:r>
            <a:r>
              <a:rPr b="0" i="0" lang="en-US" sz="1400"/>
              <a:t>set an easy goal and make it</a:t>
            </a:r>
            <a:r>
              <a:rPr i="0" lang="en-US" sz="1400"/>
              <a:t>, than to set a hard goal and miss it. </a:t>
            </a:r>
            <a:endParaRPr/>
          </a:p>
          <a:p>
            <a:pPr indent="-228600" lvl="2" marL="1371600" rtl="0" algn="l">
              <a:lnSpc>
                <a:spcPct val="100000"/>
              </a:lnSpc>
              <a:spcBef>
                <a:spcPts val="0"/>
              </a:spcBef>
              <a:spcAft>
                <a:spcPts val="0"/>
              </a:spcAft>
              <a:buClr>
                <a:schemeClr val="dk1"/>
              </a:buClr>
              <a:buSzPts val="1400"/>
              <a:buFont typeface="Noto Sans Symbols"/>
              <a:buNone/>
            </a:pPr>
            <a:r>
              <a:t/>
            </a:r>
            <a:endParaRPr i="0" sz="1400" u="sng"/>
          </a:p>
          <a:p>
            <a:pPr indent="0" lvl="0" marL="139700" rtl="0" algn="l">
              <a:lnSpc>
                <a:spcPct val="100000"/>
              </a:lnSpc>
              <a:spcBef>
                <a:spcPts val="0"/>
              </a:spcBef>
              <a:spcAft>
                <a:spcPts val="0"/>
              </a:spcAft>
              <a:buClr>
                <a:schemeClr val="dk1"/>
              </a:buClr>
              <a:buSzPts val="1400"/>
              <a:buFont typeface="Calibri"/>
              <a:buNone/>
            </a:pPr>
            <a:r>
              <a:rPr b="1" i="0" lang="en-US" sz="1400" u="none"/>
              <a:t>“So, for example…”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5:notes"/>
          <p:cNvSpPr/>
          <p:nvPr>
            <p:ph idx="2" type="sldImg"/>
          </p:nvPr>
        </p:nvSpPr>
        <p:spPr>
          <a:xfrm>
            <a:off x="1379538" y="728663"/>
            <a:ext cx="4098925" cy="23066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15:notes"/>
          <p:cNvSpPr txBox="1"/>
          <p:nvPr>
            <p:ph idx="1" type="body"/>
          </p:nvPr>
        </p:nvSpPr>
        <p:spPr>
          <a:xfrm>
            <a:off x="685800" y="3035300"/>
            <a:ext cx="5486400" cy="57207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1" i="0" lang="en-US" sz="1600"/>
              <a:t>TIME: 1 min				0:16</a:t>
            </a:r>
            <a:endParaRPr/>
          </a:p>
          <a:p>
            <a:pPr indent="0" lvl="0" marL="0" marR="0" rtl="0" algn="l">
              <a:lnSpc>
                <a:spcPct val="100000"/>
              </a:lnSpc>
              <a:spcBef>
                <a:spcPts val="0"/>
              </a:spcBef>
              <a:spcAft>
                <a:spcPts val="0"/>
              </a:spcAft>
              <a:buClr>
                <a:schemeClr val="dk1"/>
              </a:buClr>
              <a:buSzPts val="1600"/>
              <a:buFont typeface="Calibri"/>
              <a:buNone/>
            </a:pPr>
            <a:r>
              <a:t/>
            </a:r>
            <a:endParaRPr sz="1600"/>
          </a:p>
          <a:p>
            <a:pPr indent="-317500" lvl="0" marL="457200" rtl="0" algn="l">
              <a:lnSpc>
                <a:spcPct val="100000"/>
              </a:lnSpc>
              <a:spcBef>
                <a:spcPts val="0"/>
              </a:spcBef>
              <a:spcAft>
                <a:spcPts val="0"/>
              </a:spcAft>
              <a:buClr>
                <a:schemeClr val="dk1"/>
              </a:buClr>
              <a:buSzPts val="1400"/>
              <a:buFont typeface="Noto Sans Symbols"/>
              <a:buChar char="▪"/>
            </a:pPr>
            <a:r>
              <a:rPr b="0" lang="en-US" sz="1400" u="none"/>
              <a:t>I might feel comfortable saving _______ (</a:t>
            </a:r>
            <a:r>
              <a:rPr b="0" i="1" lang="en-US" sz="1400" u="none"/>
              <a:t>$5</a:t>
            </a:r>
            <a:r>
              <a:rPr b="0" lang="en-US" sz="1400" u="none"/>
              <a:t>) every week, or _______ (</a:t>
            </a:r>
            <a:r>
              <a:rPr b="0" i="1" lang="en-US" sz="1400" u="none"/>
              <a:t>$20</a:t>
            </a:r>
            <a:r>
              <a:rPr b="0" i="0" lang="en-US" sz="1400" u="none"/>
              <a:t>)</a:t>
            </a:r>
            <a:r>
              <a:rPr b="0" lang="en-US" sz="1400" u="none"/>
              <a:t> a month, or _______ (</a:t>
            </a:r>
            <a:r>
              <a:rPr b="0" i="1" lang="en-US" sz="1400" u="none"/>
              <a:t>$50</a:t>
            </a:r>
            <a:r>
              <a:rPr b="0" lang="en-US" sz="1400" u="none"/>
              <a:t>), or more. </a:t>
            </a:r>
            <a:endParaRPr/>
          </a:p>
          <a:p>
            <a:pPr indent="-317500" lvl="0" marL="457200" rtl="0" algn="l">
              <a:lnSpc>
                <a:spcPct val="100000"/>
              </a:lnSpc>
              <a:spcBef>
                <a:spcPts val="0"/>
              </a:spcBef>
              <a:spcAft>
                <a:spcPts val="0"/>
              </a:spcAft>
              <a:buClr>
                <a:schemeClr val="dk1"/>
              </a:buClr>
              <a:buSzPts val="1400"/>
              <a:buFont typeface="Noto Sans Symbols"/>
              <a:buChar char="▪"/>
            </a:pPr>
            <a:r>
              <a:rPr b="0" lang="en-US" sz="1400" u="none"/>
              <a:t>AEven if I can just save $5 right now, that’s totally okay. There is no right or wrong amount, this is whatever works for you.</a:t>
            </a:r>
            <a:endParaRPr/>
          </a:p>
          <a:p>
            <a:pPr indent="-317500" lvl="0" marL="457200" rtl="0" algn="l">
              <a:lnSpc>
                <a:spcPct val="100000"/>
              </a:lnSpc>
              <a:spcBef>
                <a:spcPts val="0"/>
              </a:spcBef>
              <a:spcAft>
                <a:spcPts val="0"/>
              </a:spcAft>
              <a:buClr>
                <a:schemeClr val="dk1"/>
              </a:buClr>
              <a:buSzPts val="1400"/>
              <a:buFont typeface="Noto Sans Symbols"/>
              <a:buChar char="▪"/>
            </a:pPr>
            <a:r>
              <a:rPr b="1" lang="en-US" sz="1400" u="sng"/>
              <a:t>Take a minute</a:t>
            </a:r>
            <a:r>
              <a:rPr lang="en-US" sz="1400"/>
              <a:t> to write this on your plan </a:t>
            </a:r>
            <a:endParaRPr i="0" sz="1400" u="sng"/>
          </a:p>
          <a:p>
            <a:pPr indent="0" lvl="0" marL="139700" marR="0" rtl="0" algn="l">
              <a:lnSpc>
                <a:spcPct val="100000"/>
              </a:lnSpc>
              <a:spcBef>
                <a:spcPts val="0"/>
              </a:spcBef>
              <a:spcAft>
                <a:spcPts val="0"/>
              </a:spcAft>
              <a:buClr>
                <a:schemeClr val="dk1"/>
              </a:buClr>
              <a:buSzPts val="1400"/>
              <a:buFont typeface="Noto Sans Symbols"/>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~1 min</a:t>
            </a:r>
            <a:r>
              <a:rPr b="0" i="1" lang="en-US" sz="1400" u="none">
                <a:solidFill>
                  <a:schemeClr val="dk1"/>
                </a:solidFill>
                <a:latin typeface="Calibri"/>
                <a:ea typeface="Calibri"/>
                <a:cs typeface="Calibri"/>
                <a:sym typeface="Calibri"/>
              </a:rPr>
              <a:t> to complete this step]</a:t>
            </a:r>
            <a:endParaRPr/>
          </a:p>
          <a:p>
            <a:pPr indent="-228600" lvl="0" marL="457200" rtl="0" algn="l">
              <a:lnSpc>
                <a:spcPct val="100000"/>
              </a:lnSpc>
              <a:spcBef>
                <a:spcPts val="0"/>
              </a:spcBef>
              <a:spcAft>
                <a:spcPts val="0"/>
              </a:spcAft>
              <a:buClr>
                <a:schemeClr val="dk1"/>
              </a:buClr>
              <a:buSzPts val="1400"/>
              <a:buFont typeface="Noto Sans Symbols"/>
              <a:buNone/>
            </a:pPr>
            <a:r>
              <a:t/>
            </a:r>
            <a:endParaRPr i="0" sz="1400" u="sng"/>
          </a:p>
          <a:p>
            <a:pPr indent="0" lvl="0" marL="0" rtl="0" algn="l">
              <a:lnSpc>
                <a:spcPct val="100000"/>
              </a:lnSpc>
              <a:spcBef>
                <a:spcPts val="0"/>
              </a:spcBef>
              <a:spcAft>
                <a:spcPts val="0"/>
              </a:spcAft>
              <a:buClr>
                <a:schemeClr val="dk1"/>
              </a:buClr>
              <a:buSzPts val="1400"/>
              <a:buFont typeface="Calibri"/>
              <a:buNone/>
            </a:pPr>
            <a:r>
              <a:rPr b="1" i="0" lang="en-US" sz="1400" u="none"/>
              <a:t>“Now, how fast does that add up?”</a:t>
            </a:r>
            <a:endParaRPr/>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6:notes"/>
          <p:cNvSpPr/>
          <p:nvPr>
            <p:ph idx="2" type="sldImg"/>
          </p:nvPr>
        </p:nvSpPr>
        <p:spPr>
          <a:xfrm>
            <a:off x="1301750" y="685800"/>
            <a:ext cx="4087813" cy="23002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16:notes"/>
          <p:cNvSpPr txBox="1"/>
          <p:nvPr>
            <p:ph idx="1" type="body"/>
          </p:nvPr>
        </p:nvSpPr>
        <p:spPr>
          <a:xfrm>
            <a:off x="605920" y="2986088"/>
            <a:ext cx="5479472" cy="3942581"/>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i="0" lang="en-US" sz="1600"/>
              <a:t>TIME: 1/2 min				0:17</a:t>
            </a:r>
            <a:endParaRPr b="1" i="0" sz="1600"/>
          </a:p>
          <a:p>
            <a:pPr indent="-317500" lvl="0" marL="457200" rtl="0" algn="l">
              <a:lnSpc>
                <a:spcPct val="115000"/>
              </a:lnSpc>
              <a:spcBef>
                <a:spcPts val="0"/>
              </a:spcBef>
              <a:spcAft>
                <a:spcPts val="0"/>
              </a:spcAft>
              <a:buClr>
                <a:schemeClr val="dk1"/>
              </a:buClr>
              <a:buSzPts val="1400"/>
              <a:buFont typeface="Noto Sans Symbols"/>
              <a:buChar char="▪"/>
            </a:pPr>
            <a:r>
              <a:rPr i="0" lang="en-US" sz="1400" u="none"/>
              <a:t>Even though </a:t>
            </a:r>
            <a:r>
              <a:rPr i="0" lang="en-US" sz="1400" u="sng"/>
              <a:t>you picked something easy</a:t>
            </a:r>
            <a:r>
              <a:rPr i="0" lang="en-US" sz="1400" u="none"/>
              <a:t>, this will </a:t>
            </a:r>
            <a:r>
              <a:rPr i="0" lang="en-US" sz="1400" u="sng"/>
              <a:t>add up fast!</a:t>
            </a:r>
            <a:endParaRPr/>
          </a:p>
          <a:p>
            <a:pPr indent="0" lvl="0" marL="139700" rtl="0" algn="l">
              <a:lnSpc>
                <a:spcPct val="100000"/>
              </a:lnSpc>
              <a:spcBef>
                <a:spcPts val="0"/>
              </a:spcBef>
              <a:spcAft>
                <a:spcPts val="0"/>
              </a:spcAft>
              <a:buClr>
                <a:schemeClr val="dk1"/>
              </a:buClr>
              <a:buSzPts val="1400"/>
              <a:buFont typeface="Noto Sans Symbols"/>
              <a:buNone/>
            </a:pPr>
            <a:r>
              <a:t/>
            </a:r>
            <a:endParaRPr i="0" sz="1400" u="sng"/>
          </a:p>
          <a:p>
            <a:pPr indent="0" lvl="0" marL="139700" rtl="0" algn="l">
              <a:lnSpc>
                <a:spcPct val="100000"/>
              </a:lnSpc>
              <a:spcBef>
                <a:spcPts val="0"/>
              </a:spcBef>
              <a:spcAft>
                <a:spcPts val="0"/>
              </a:spcAft>
              <a:buClr>
                <a:schemeClr val="dk1"/>
              </a:buClr>
              <a:buSzPts val="1400"/>
              <a:buFont typeface="Noto Sans Symbols"/>
              <a:buNone/>
            </a:pPr>
            <a:r>
              <a:rPr b="1" i="0" lang="en-US" sz="1400" u="none"/>
              <a:t>“For example...”</a:t>
            </a:r>
            <a:endParaRPr/>
          </a:p>
          <a:p>
            <a:pPr indent="0" lvl="0" marL="139700" rtl="0" algn="l">
              <a:lnSpc>
                <a:spcPct val="100000"/>
              </a:lnSpc>
              <a:spcBef>
                <a:spcPts val="0"/>
              </a:spcBef>
              <a:spcAft>
                <a:spcPts val="0"/>
              </a:spcAft>
              <a:buClr>
                <a:schemeClr val="dk1"/>
              </a:buClr>
              <a:buSzPts val="1400"/>
              <a:buFont typeface="Calibri"/>
              <a:buNone/>
            </a:pPr>
            <a:r>
              <a:t/>
            </a:r>
            <a:endParaRPr i="0"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7:notes"/>
          <p:cNvSpPr/>
          <p:nvPr>
            <p:ph idx="2" type="sldImg"/>
          </p:nvPr>
        </p:nvSpPr>
        <p:spPr>
          <a:xfrm>
            <a:off x="1371600" y="765175"/>
            <a:ext cx="4113213" cy="2312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p17:notes"/>
          <p:cNvSpPr txBox="1"/>
          <p:nvPr>
            <p:ph idx="1" type="body"/>
          </p:nvPr>
        </p:nvSpPr>
        <p:spPr>
          <a:xfrm>
            <a:off x="681542" y="3078163"/>
            <a:ext cx="5493327" cy="565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1" i="0" lang="en-US" sz="1600"/>
              <a:t>TIME: 3 min				0:20</a:t>
            </a:r>
            <a:endParaRPr sz="1600"/>
          </a:p>
          <a:p>
            <a:pPr indent="0" lvl="0" marL="0" rtl="0" algn="l">
              <a:lnSpc>
                <a:spcPct val="100000"/>
              </a:lnSpc>
              <a:spcBef>
                <a:spcPts val="0"/>
              </a:spcBef>
              <a:spcAft>
                <a:spcPts val="0"/>
              </a:spcAft>
              <a:buSzPts val="1400"/>
              <a:buNone/>
            </a:pPr>
            <a:r>
              <a:t/>
            </a:r>
            <a:endParaRPr sz="1400"/>
          </a:p>
          <a:p>
            <a:pPr indent="-317500" lvl="0" marL="457200" rtl="0" algn="l">
              <a:lnSpc>
                <a:spcPct val="115000"/>
              </a:lnSpc>
              <a:spcBef>
                <a:spcPts val="0"/>
              </a:spcBef>
              <a:spcAft>
                <a:spcPts val="0"/>
              </a:spcAft>
              <a:buClr>
                <a:schemeClr val="dk1"/>
              </a:buClr>
              <a:buSzPts val="1400"/>
              <a:buFont typeface="Noto Sans Symbols"/>
              <a:buChar char="▪"/>
            </a:pPr>
            <a:r>
              <a:rPr i="0" lang="en-US" sz="1400" u="sng"/>
              <a:t>Multiply the amount</a:t>
            </a:r>
            <a:r>
              <a:rPr i="0" lang="en-US" sz="1400" u="none"/>
              <a:t> you chose to save in (step #3). </a:t>
            </a:r>
            <a:endParaRPr/>
          </a:p>
          <a:p>
            <a:pPr indent="-317500" lvl="0" marL="457200" marR="0" rtl="0" algn="l">
              <a:lnSpc>
                <a:spcPct val="115000"/>
              </a:lnSpc>
              <a:spcBef>
                <a:spcPts val="0"/>
              </a:spcBef>
              <a:spcAft>
                <a:spcPts val="0"/>
              </a:spcAft>
              <a:buClr>
                <a:schemeClr val="dk1"/>
              </a:buClr>
              <a:buSzPts val="1400"/>
              <a:buFont typeface="Noto Sans Symbols"/>
              <a:buChar char="▪"/>
            </a:pPr>
            <a:r>
              <a:rPr b="0" i="0" lang="en-US" sz="1400" u="sng"/>
              <a:t>You can use the calculators on your phones – but don’t get distracted by your text messages!</a:t>
            </a:r>
            <a:endParaRPr i="0" sz="1400" u="none"/>
          </a:p>
          <a:p>
            <a:pPr indent="-317500" lvl="1" marL="914400" rtl="0" algn="l">
              <a:lnSpc>
                <a:spcPct val="115000"/>
              </a:lnSpc>
              <a:spcBef>
                <a:spcPts val="0"/>
              </a:spcBef>
              <a:spcAft>
                <a:spcPts val="0"/>
              </a:spcAft>
              <a:buClr>
                <a:schemeClr val="dk1"/>
              </a:buClr>
              <a:buSzPts val="1400"/>
              <a:buFont typeface="Noto Sans Symbols"/>
              <a:buChar char="▪"/>
            </a:pPr>
            <a:r>
              <a:rPr lang="en-US" sz="1400"/>
              <a:t>If you chose a </a:t>
            </a:r>
            <a:r>
              <a:rPr lang="en-US" sz="1400" u="sng"/>
              <a:t>weekly goal</a:t>
            </a:r>
            <a:r>
              <a:rPr lang="en-US" sz="1400"/>
              <a:t> =&gt; multiply </a:t>
            </a:r>
            <a:r>
              <a:rPr lang="en-US" sz="1400" u="sng"/>
              <a:t>by 50</a:t>
            </a:r>
            <a:r>
              <a:rPr lang="en-US" sz="1400"/>
              <a:t> [It’s easier if you multiply by 5, then add a 0 to the end]</a:t>
            </a:r>
            <a:endParaRPr/>
          </a:p>
          <a:p>
            <a:pPr indent="-317500" lvl="1" marL="914400" rtl="0" algn="l">
              <a:lnSpc>
                <a:spcPct val="115000"/>
              </a:lnSpc>
              <a:spcBef>
                <a:spcPts val="0"/>
              </a:spcBef>
              <a:spcAft>
                <a:spcPts val="0"/>
              </a:spcAft>
              <a:buClr>
                <a:schemeClr val="dk1"/>
              </a:buClr>
              <a:buSzPts val="1400"/>
              <a:buFont typeface="Noto Sans Symbols"/>
              <a:buChar char="▪"/>
            </a:pPr>
            <a:r>
              <a:rPr lang="en-US" sz="1400"/>
              <a:t>If you chose </a:t>
            </a:r>
            <a:r>
              <a:rPr lang="en-US" sz="1400" u="sng"/>
              <a:t>every 2 weeks</a:t>
            </a:r>
            <a:r>
              <a:rPr lang="en-US" sz="1400"/>
              <a:t> =&gt; multiply </a:t>
            </a:r>
            <a:r>
              <a:rPr lang="en-US" sz="1400" u="sng"/>
              <a:t>by 25</a:t>
            </a:r>
            <a:endParaRPr sz="1400" u="sng"/>
          </a:p>
          <a:p>
            <a:pPr indent="-317500" lvl="1" marL="914400" rtl="0" algn="l">
              <a:lnSpc>
                <a:spcPct val="115000"/>
              </a:lnSpc>
              <a:spcBef>
                <a:spcPts val="0"/>
              </a:spcBef>
              <a:spcAft>
                <a:spcPts val="0"/>
              </a:spcAft>
              <a:buClr>
                <a:schemeClr val="dk1"/>
              </a:buClr>
              <a:buSzPts val="1400"/>
              <a:buFont typeface="Noto Sans Symbols"/>
              <a:buChar char="▪"/>
            </a:pPr>
            <a:r>
              <a:rPr lang="en-US" sz="1400"/>
              <a:t>If you chose a </a:t>
            </a:r>
            <a:r>
              <a:rPr lang="en-US" sz="1400" u="sng"/>
              <a:t>monthly goal</a:t>
            </a:r>
            <a:r>
              <a:rPr lang="en-US" sz="1400"/>
              <a:t> =&gt; multiply </a:t>
            </a:r>
            <a:r>
              <a:rPr lang="en-US" sz="1400" u="sng"/>
              <a:t>by 10</a:t>
            </a:r>
            <a:endParaRPr/>
          </a:p>
          <a:p>
            <a:pPr indent="-317500" lvl="0" marL="457200" marR="0" rtl="0" algn="l">
              <a:lnSpc>
                <a:spcPct val="100000"/>
              </a:lnSpc>
              <a:spcBef>
                <a:spcPts val="0"/>
              </a:spcBef>
              <a:spcAft>
                <a:spcPts val="0"/>
              </a:spcAft>
              <a:buClr>
                <a:schemeClr val="dk1"/>
              </a:buClr>
              <a:buSzPts val="1400"/>
              <a:buFont typeface="Noto Sans Symbols"/>
              <a:buChar char="▪"/>
            </a:pPr>
            <a:r>
              <a:rPr b="0" i="0" lang="en-US" sz="1400" u="sng"/>
              <a:t>The table on the left shows some of the sums for weekly savings amounts</a:t>
            </a:r>
            <a:endParaRPr/>
          </a:p>
          <a:p>
            <a:pPr indent="-317500" lvl="0" marL="457200" marR="0" rtl="0" algn="l">
              <a:lnSpc>
                <a:spcPct val="100000"/>
              </a:lnSpc>
              <a:spcBef>
                <a:spcPts val="0"/>
              </a:spcBef>
              <a:spcAft>
                <a:spcPts val="0"/>
              </a:spcAft>
              <a:buClr>
                <a:schemeClr val="dk1"/>
              </a:buClr>
              <a:buSzPts val="1400"/>
              <a:buFont typeface="Noto Sans Symbols"/>
              <a:buChar char="▪"/>
            </a:pPr>
            <a:r>
              <a:rPr i="0" lang="en-US" sz="1400"/>
              <a:t>You may have noticed that there are 12 months in a year, not 10 – that’s because these numbers don’t have to be exact because </a:t>
            </a:r>
            <a:r>
              <a:rPr i="0" lang="en-US" sz="1400" u="none"/>
              <a:t>you’ll probably miss a deposit or two. That’s totally okay! </a:t>
            </a:r>
            <a:endParaRPr b="0" i="0" sz="1400" u="none"/>
          </a:p>
          <a:p>
            <a:pPr indent="-317500" lvl="0" marL="457200" marR="0" rtl="0" algn="l">
              <a:lnSpc>
                <a:spcPct val="100000"/>
              </a:lnSpc>
              <a:spcBef>
                <a:spcPts val="0"/>
              </a:spcBef>
              <a:spcAft>
                <a:spcPts val="0"/>
              </a:spcAft>
              <a:buClr>
                <a:schemeClr val="dk1"/>
              </a:buClr>
              <a:buSzPts val="1400"/>
              <a:buFont typeface="Noto Sans Symbols"/>
              <a:buChar char="▪"/>
            </a:pPr>
            <a:r>
              <a:rPr b="0" i="0" lang="en-US" sz="1400" u="sng"/>
              <a:t>Does anyone have a number that’s not on this table? </a:t>
            </a:r>
            <a:endParaRPr/>
          </a:p>
          <a:p>
            <a:pPr indent="-317500" lvl="0" marL="457200" marR="0" rtl="0" algn="l">
              <a:lnSpc>
                <a:spcPct val="100000"/>
              </a:lnSpc>
              <a:spcBef>
                <a:spcPts val="0"/>
              </a:spcBef>
              <a:spcAft>
                <a:spcPts val="0"/>
              </a:spcAft>
              <a:buClr>
                <a:schemeClr val="dk1"/>
              </a:buClr>
              <a:buSzPts val="1400"/>
              <a:buFont typeface="Noto Sans Symbols"/>
              <a:buChar char="▪"/>
            </a:pPr>
            <a:r>
              <a:rPr b="1" i="0" lang="en-US" sz="1400" u="sng"/>
              <a:t>Take 2 minutes</a:t>
            </a:r>
            <a:r>
              <a:rPr b="1" i="0" lang="en-US" sz="1400" u="none"/>
              <a:t> </a:t>
            </a:r>
            <a:r>
              <a:rPr b="0" i="0" lang="en-US" sz="1400" u="none"/>
              <a:t>to write in </a:t>
            </a:r>
            <a:r>
              <a:rPr b="0" i="0" lang="en-US" sz="1400" u="sng"/>
              <a:t>step#4</a:t>
            </a:r>
            <a:r>
              <a:rPr b="0" i="0" lang="en-US" sz="1400" u="none"/>
              <a:t> </a:t>
            </a:r>
            <a:endParaRPr/>
          </a:p>
          <a:p>
            <a:pPr indent="-228600" lvl="0" marL="457200" marR="0" rtl="0" algn="l">
              <a:lnSpc>
                <a:spcPct val="100000"/>
              </a:lnSpc>
              <a:spcBef>
                <a:spcPts val="0"/>
              </a:spcBef>
              <a:spcAft>
                <a:spcPts val="0"/>
              </a:spcAft>
              <a:buClr>
                <a:schemeClr val="dk1"/>
              </a:buClr>
              <a:buSzPts val="1400"/>
              <a:buFont typeface="Noto Sans Symbols"/>
              <a:buNone/>
            </a:pPr>
            <a:r>
              <a:t/>
            </a:r>
            <a:endParaRPr b="0" i="0" sz="1400" u="none"/>
          </a:p>
          <a:p>
            <a:pPr indent="-317500" lvl="0" marL="457200" marR="0" rtl="0" algn="l">
              <a:lnSpc>
                <a:spcPct val="100000"/>
              </a:lnSpc>
              <a:spcBef>
                <a:spcPts val="0"/>
              </a:spcBef>
              <a:spcAft>
                <a:spcPts val="0"/>
              </a:spcAft>
              <a:buClr>
                <a:schemeClr val="dk1"/>
              </a:buClr>
              <a:buSzPts val="1400"/>
              <a:buFont typeface="Noto Sans Symbols"/>
              <a:buChar char="▪"/>
            </a:pPr>
            <a:r>
              <a:rPr b="0" i="0" lang="en-US" sz="1400" u="none"/>
              <a:t>Please make sure to write this on your plan! </a:t>
            </a:r>
            <a:endParaRPr/>
          </a:p>
          <a:p>
            <a:pPr indent="0" lvl="0" marL="139700" marR="0" rtl="0" algn="l">
              <a:lnSpc>
                <a:spcPct val="100000"/>
              </a:lnSpc>
              <a:spcBef>
                <a:spcPts val="0"/>
              </a:spcBef>
              <a:spcAft>
                <a:spcPts val="0"/>
              </a:spcAft>
              <a:buClr>
                <a:schemeClr val="dk1"/>
              </a:buClr>
              <a:buSzPts val="1400"/>
              <a:buFont typeface="Noto Sans Symbols"/>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~2 min</a:t>
            </a:r>
            <a:r>
              <a:rPr b="0" i="1" lang="en-US" sz="1400" u="none">
                <a:solidFill>
                  <a:schemeClr val="dk1"/>
                </a:solidFill>
                <a:latin typeface="Calibri"/>
                <a:ea typeface="Calibri"/>
                <a:cs typeface="Calibri"/>
                <a:sym typeface="Calibri"/>
              </a:rPr>
              <a:t> to complete this step]</a:t>
            </a:r>
            <a:endParaRPr/>
          </a:p>
          <a:p>
            <a:pPr indent="-228600" lvl="0" marL="457200" rtl="0" algn="l">
              <a:lnSpc>
                <a:spcPct val="100000"/>
              </a:lnSpc>
              <a:spcBef>
                <a:spcPts val="0"/>
              </a:spcBef>
              <a:spcAft>
                <a:spcPts val="0"/>
              </a:spcAft>
              <a:buClr>
                <a:schemeClr val="dk1"/>
              </a:buClr>
              <a:buSzPts val="1400"/>
              <a:buFont typeface="Noto Sans Symbols"/>
              <a:buNone/>
            </a:pPr>
            <a:r>
              <a:t/>
            </a:r>
            <a:endParaRPr i="0" sz="1400"/>
          </a:p>
          <a:p>
            <a:pPr indent="0" lvl="0" marL="139700" marR="0" rtl="0" algn="l">
              <a:lnSpc>
                <a:spcPct val="100000"/>
              </a:lnSpc>
              <a:spcBef>
                <a:spcPts val="0"/>
              </a:spcBef>
              <a:spcAft>
                <a:spcPts val="0"/>
              </a:spcAft>
              <a:buClr>
                <a:schemeClr val="dk1"/>
              </a:buClr>
              <a:buSzPts val="1400"/>
              <a:buFont typeface="Calibri"/>
              <a:buNone/>
            </a:pPr>
            <a:r>
              <a:rPr b="1" lang="en-US" sz="1400"/>
              <a:t>“Do these numbers feel too high? Too low?”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8:notes"/>
          <p:cNvSpPr/>
          <p:nvPr>
            <p:ph idx="2" type="sldImg"/>
          </p:nvPr>
        </p:nvSpPr>
        <p:spPr>
          <a:xfrm>
            <a:off x="1331913" y="922338"/>
            <a:ext cx="4098925" cy="23066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2" name="Google Shape;692;p18:notes"/>
          <p:cNvSpPr txBox="1"/>
          <p:nvPr>
            <p:ph idx="1" type="body"/>
          </p:nvPr>
        </p:nvSpPr>
        <p:spPr>
          <a:xfrm>
            <a:off x="638608" y="3228975"/>
            <a:ext cx="5485534" cy="360045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1100"/>
              <a:buFont typeface="Arial"/>
              <a:buNone/>
            </a:pPr>
            <a:r>
              <a:rPr b="1" i="0" lang="en-US" sz="1600">
                <a:solidFill>
                  <a:schemeClr val="dk1"/>
                </a:solidFill>
              </a:rPr>
              <a:t>TIME: 1 min				0:21</a:t>
            </a:r>
            <a:endParaRPr/>
          </a:p>
          <a:p>
            <a:pPr indent="-228600" lvl="0" marL="457200" rtl="0" algn="l">
              <a:lnSpc>
                <a:spcPct val="100000"/>
              </a:lnSpc>
              <a:spcBef>
                <a:spcPts val="0"/>
              </a:spcBef>
              <a:spcAft>
                <a:spcPts val="0"/>
              </a:spcAft>
              <a:buClr>
                <a:schemeClr val="dk1"/>
              </a:buClr>
              <a:buSzPts val="1400"/>
              <a:buFont typeface="Calibri"/>
              <a:buNone/>
            </a:pPr>
            <a:r>
              <a:t/>
            </a:r>
            <a:endParaRPr i="0" sz="1400">
              <a:solidFill>
                <a:schemeClr val="dk1"/>
              </a:solidFill>
            </a:endParaRPr>
          </a:p>
          <a:p>
            <a:pPr indent="-317500" lvl="0" marL="457200" rtl="0" algn="l">
              <a:lnSpc>
                <a:spcPct val="100000"/>
              </a:lnSpc>
              <a:spcBef>
                <a:spcPts val="0"/>
              </a:spcBef>
              <a:spcAft>
                <a:spcPts val="0"/>
              </a:spcAft>
              <a:buClr>
                <a:schemeClr val="dk1"/>
              </a:buClr>
              <a:buSzPts val="1400"/>
              <a:buFont typeface="Noto Sans Symbols"/>
              <a:buChar char="▪"/>
            </a:pPr>
            <a:r>
              <a:rPr i="0" lang="en-US" sz="1400" u="none">
                <a:solidFill>
                  <a:schemeClr val="dk1"/>
                </a:solidFill>
              </a:rPr>
              <a:t>It’s easy to be really optimistic about how much we can save, and that makes it much harder to get started. </a:t>
            </a:r>
            <a:r>
              <a:rPr i="0" lang="en-US" sz="1400" u="sng">
                <a:solidFill>
                  <a:schemeClr val="dk1"/>
                </a:solidFill>
              </a:rPr>
              <a:t>The best way is to start with an easy, realistic amount and get yourself an early win. </a:t>
            </a:r>
            <a:endParaRPr/>
          </a:p>
          <a:p>
            <a:pPr indent="-317500" lvl="0" marL="45720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Take a moment to double check if this amount feels manageable</a:t>
            </a:r>
            <a:r>
              <a:rPr i="0" lang="en-US" sz="1400">
                <a:solidFill>
                  <a:schemeClr val="dk1"/>
                </a:solidFill>
              </a:rPr>
              <a:t>. </a:t>
            </a:r>
            <a:endParaRPr/>
          </a:p>
          <a:p>
            <a:pPr indent="-317500" lvl="1" marL="91440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If the number you end up with feels too high</a:t>
            </a:r>
            <a:r>
              <a:rPr i="0" lang="en-US" sz="1400">
                <a:solidFill>
                  <a:schemeClr val="dk1"/>
                </a:solidFill>
              </a:rPr>
              <a:t> =&gt; make it smaller </a:t>
            </a:r>
            <a:endParaRPr/>
          </a:p>
          <a:p>
            <a:pPr indent="-317500" lvl="1" marL="91440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If it’s not getting you to to your goal fast enough</a:t>
            </a:r>
            <a:r>
              <a:rPr i="0" lang="en-US" sz="1400">
                <a:solidFill>
                  <a:schemeClr val="dk1"/>
                </a:solidFill>
              </a:rPr>
              <a:t> =&gt; make it bigger</a:t>
            </a:r>
            <a:endParaRPr/>
          </a:p>
          <a:p>
            <a:pPr indent="-317500" lvl="2" marL="1371600" rtl="0" algn="l">
              <a:lnSpc>
                <a:spcPct val="100000"/>
              </a:lnSpc>
              <a:spcBef>
                <a:spcPts val="0"/>
              </a:spcBef>
              <a:spcAft>
                <a:spcPts val="0"/>
              </a:spcAft>
              <a:buClr>
                <a:schemeClr val="dk1"/>
              </a:buClr>
              <a:buSzPts val="1400"/>
              <a:buFont typeface="Noto Sans Symbols"/>
              <a:buChar char="▪"/>
            </a:pPr>
            <a:r>
              <a:rPr i="0" lang="en-US" sz="1400">
                <a:solidFill>
                  <a:schemeClr val="dk1"/>
                </a:solidFill>
              </a:rPr>
              <a:t>…just make sure it’s still easy</a:t>
            </a:r>
            <a:endParaRPr/>
          </a:p>
          <a:p>
            <a:pPr indent="-317500" lvl="0" marL="457200" marR="0" rtl="0" algn="l">
              <a:lnSpc>
                <a:spcPct val="100000"/>
              </a:lnSpc>
              <a:spcBef>
                <a:spcPts val="0"/>
              </a:spcBef>
              <a:spcAft>
                <a:spcPts val="0"/>
              </a:spcAft>
              <a:buClr>
                <a:schemeClr val="dk1"/>
              </a:buClr>
              <a:buSzPts val="1400"/>
              <a:buFont typeface="Noto Sans Symbols"/>
              <a:buChar char="▪"/>
            </a:pPr>
            <a:r>
              <a:rPr b="1" i="0" lang="en-US" sz="1400" u="sng"/>
              <a:t>Take a minute</a:t>
            </a:r>
            <a:r>
              <a:rPr b="1" i="0" lang="en-US" sz="1400" u="none"/>
              <a:t> </a:t>
            </a:r>
            <a:r>
              <a:rPr b="0" i="0" lang="en-US" sz="1400" u="none"/>
              <a:t>to adjust your goal [FAE Note: Pause to allow time]</a:t>
            </a:r>
            <a:endParaRPr/>
          </a:p>
          <a:p>
            <a:pPr indent="-228600" lvl="0" marL="457200" rtl="0" algn="l">
              <a:lnSpc>
                <a:spcPct val="100000"/>
              </a:lnSpc>
              <a:spcBef>
                <a:spcPts val="0"/>
              </a:spcBef>
              <a:spcAft>
                <a:spcPts val="0"/>
              </a:spcAft>
              <a:buClr>
                <a:schemeClr val="dk1"/>
              </a:buClr>
              <a:buSzPts val="1400"/>
              <a:buFont typeface="Noto Sans Symbols"/>
              <a:buNone/>
            </a:pPr>
            <a:r>
              <a:t/>
            </a:r>
            <a:endParaRPr i="0" sz="1400" u="sng">
              <a:solidFill>
                <a:schemeClr val="dk1"/>
              </a:solidFill>
            </a:endParaRPr>
          </a:p>
          <a:p>
            <a:pPr indent="0" lvl="0" marL="0" marR="0" rtl="0" algn="l">
              <a:lnSpc>
                <a:spcPct val="100000"/>
              </a:lnSpc>
              <a:spcBef>
                <a:spcPts val="0"/>
              </a:spcBef>
              <a:spcAft>
                <a:spcPts val="0"/>
              </a:spcAft>
              <a:buClr>
                <a:schemeClr val="dk1"/>
              </a:buClr>
              <a:buSzPts val="1400"/>
              <a:buFont typeface="Calibri"/>
              <a:buNone/>
            </a:pPr>
            <a:r>
              <a:rPr b="1" lang="en-US" sz="1400">
                <a:solidFill>
                  <a:schemeClr val="dk1"/>
                </a:solidFill>
              </a:rPr>
              <a:t>“So, how are we going to find those savings?”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19:notes"/>
          <p:cNvSpPr/>
          <p:nvPr>
            <p:ph idx="2" type="sldImg"/>
          </p:nvPr>
        </p:nvSpPr>
        <p:spPr>
          <a:xfrm>
            <a:off x="1363663" y="660400"/>
            <a:ext cx="4132262" cy="2324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p19:notes"/>
          <p:cNvSpPr txBox="1"/>
          <p:nvPr>
            <p:ph idx="1" type="body"/>
          </p:nvPr>
        </p:nvSpPr>
        <p:spPr>
          <a:xfrm>
            <a:off x="381794" y="2984500"/>
            <a:ext cx="60960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i="0" lang="en-US" sz="1600">
                <a:solidFill>
                  <a:schemeClr val="dk1"/>
                </a:solidFill>
              </a:rPr>
              <a:t>TIME: 2 min				0:23</a:t>
            </a:r>
            <a:endParaRPr/>
          </a:p>
          <a:p>
            <a:pPr indent="0" lvl="0" marL="0" rtl="0" algn="l">
              <a:lnSpc>
                <a:spcPct val="115000"/>
              </a:lnSpc>
              <a:spcBef>
                <a:spcPts val="0"/>
              </a:spcBef>
              <a:spcAft>
                <a:spcPts val="0"/>
              </a:spcAft>
              <a:buClr>
                <a:schemeClr val="dk2"/>
              </a:buClr>
              <a:buSzPts val="1100"/>
              <a:buFont typeface="Arial"/>
              <a:buNone/>
            </a:pPr>
            <a:r>
              <a:t/>
            </a:r>
            <a:endParaRPr b="1" i="0" sz="1400">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Here are a few rules for brainstorming: </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Be specific</a:t>
            </a:r>
            <a:r>
              <a:rPr i="0" lang="en-US" sz="1200" u="none">
                <a:solidFill>
                  <a:schemeClr val="dk1"/>
                </a:solidFill>
              </a:rPr>
              <a:t>! </a:t>
            </a:r>
            <a:endParaRPr/>
          </a:p>
          <a:p>
            <a:pPr indent="-317500" lvl="2" marL="1371600" marR="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For example, instead of __________________ (</a:t>
            </a:r>
            <a:r>
              <a:rPr i="1" lang="en-US" sz="1200" u="none">
                <a:solidFill>
                  <a:schemeClr val="dk1"/>
                </a:solidFill>
              </a:rPr>
              <a:t>save money on groceries</a:t>
            </a:r>
            <a:r>
              <a:rPr i="0" lang="en-US" sz="1200" u="none">
                <a:solidFill>
                  <a:schemeClr val="dk1"/>
                </a:solidFill>
              </a:rPr>
              <a:t>), write down __________________ (</a:t>
            </a:r>
            <a:r>
              <a:rPr i="1" lang="en-US" sz="1200" u="none">
                <a:solidFill>
                  <a:schemeClr val="dk1"/>
                </a:solidFill>
              </a:rPr>
              <a:t>buy more frozen veggies, because they don’t go bad</a:t>
            </a:r>
            <a:r>
              <a:rPr i="0" lang="en-US" sz="1200" u="none">
                <a:solidFill>
                  <a:schemeClr val="dk1"/>
                </a:solidFill>
              </a:rPr>
              <a:t>)</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Try to find things that don’t require too much sacrifice</a:t>
            </a:r>
            <a:r>
              <a:rPr i="0" lang="en-US" sz="1200" u="none">
                <a:solidFill>
                  <a:schemeClr val="dk1"/>
                </a:solidFill>
              </a:rPr>
              <a:t>. </a:t>
            </a:r>
            <a:endParaRPr/>
          </a:p>
          <a:p>
            <a:pPr indent="-317500" lvl="2" marL="137160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For example, __________________ (</a:t>
            </a:r>
            <a:r>
              <a:rPr i="1" lang="en-US" sz="1200" u="none">
                <a:solidFill>
                  <a:schemeClr val="dk1"/>
                </a:solidFill>
              </a:rPr>
              <a:t>Quitting smoking</a:t>
            </a:r>
            <a:r>
              <a:rPr i="0" lang="en-US" sz="1200" u="none">
                <a:solidFill>
                  <a:schemeClr val="dk1"/>
                </a:solidFill>
              </a:rPr>
              <a:t> or </a:t>
            </a:r>
            <a:r>
              <a:rPr i="1" lang="en-US" sz="1200" u="none">
                <a:solidFill>
                  <a:schemeClr val="dk1"/>
                </a:solidFill>
              </a:rPr>
              <a:t>‘just saying no’ to your kids</a:t>
            </a:r>
            <a:r>
              <a:rPr i="0" lang="en-US" sz="1200" u="none">
                <a:solidFill>
                  <a:schemeClr val="dk1"/>
                </a:solidFill>
              </a:rPr>
              <a:t>) is really hard. So try to find something easier!</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Come up with as many ideas as you can</a:t>
            </a:r>
            <a:r>
              <a:rPr i="0" lang="en-US" sz="1200" u="none">
                <a:solidFill>
                  <a:schemeClr val="dk1"/>
                </a:solidFill>
              </a:rPr>
              <a:t>. </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If you run out of space, write anywhere on the bottom of the paper.</a:t>
            </a:r>
            <a:endParaRPr i="0" sz="1200" u="sng">
              <a:solidFill>
                <a:schemeClr val="dk1"/>
              </a:solidFill>
            </a:endParaRPr>
          </a:p>
          <a:p>
            <a:pPr indent="-317500" lvl="1" marL="91440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Write down </a:t>
            </a:r>
            <a:r>
              <a:rPr i="0" lang="en-US" sz="1200" u="sng">
                <a:solidFill>
                  <a:schemeClr val="dk1"/>
                </a:solidFill>
              </a:rPr>
              <a:t>new Ideas</a:t>
            </a:r>
            <a:r>
              <a:rPr i="0" lang="en-US" sz="1200" u="none">
                <a:solidFill>
                  <a:schemeClr val="dk1"/>
                </a:solidFill>
              </a:rPr>
              <a:t> and </a:t>
            </a:r>
            <a:r>
              <a:rPr i="0" lang="en-US" sz="1200" u="sng">
                <a:solidFill>
                  <a:schemeClr val="dk1"/>
                </a:solidFill>
              </a:rPr>
              <a:t>ideas that have worked for you in the past.</a:t>
            </a:r>
            <a:r>
              <a:rPr i="0" lang="en-US" sz="1200" u="none">
                <a:solidFill>
                  <a:schemeClr val="dk1"/>
                </a:solidFill>
              </a:rPr>
              <a:t> </a:t>
            </a:r>
            <a:endParaRPr/>
          </a:p>
          <a:p>
            <a:pPr indent="0" lvl="0" marL="139700" rtl="0" algn="l">
              <a:lnSpc>
                <a:spcPct val="115000"/>
              </a:lnSpc>
              <a:spcBef>
                <a:spcPts val="0"/>
              </a:spcBef>
              <a:spcAft>
                <a:spcPts val="0"/>
              </a:spcAft>
              <a:buSzPts val="1400"/>
              <a:buNone/>
            </a:pPr>
            <a:r>
              <a:t/>
            </a:r>
            <a:endParaRPr i="1">
              <a:solidFill>
                <a:schemeClr val="dk1"/>
              </a:solidFill>
            </a:endParaRPr>
          </a:p>
          <a:p>
            <a:pPr indent="0" lvl="0" marL="139700" rtl="0" algn="l">
              <a:lnSpc>
                <a:spcPct val="115000"/>
              </a:lnSpc>
              <a:spcBef>
                <a:spcPts val="0"/>
              </a:spcBef>
              <a:spcAft>
                <a:spcPts val="0"/>
              </a:spcAft>
              <a:buSzPts val="1400"/>
              <a:buNone/>
            </a:pPr>
            <a:r>
              <a:t/>
            </a:r>
            <a:endParaRPr i="1">
              <a:solidFill>
                <a:schemeClr val="dk1"/>
              </a:solidFill>
            </a:endParaRPr>
          </a:p>
          <a:p>
            <a:pPr indent="0" lvl="0" marL="139700" rtl="0" algn="l">
              <a:lnSpc>
                <a:spcPct val="115000"/>
              </a:lnSpc>
              <a:spcBef>
                <a:spcPts val="0"/>
              </a:spcBef>
              <a:spcAft>
                <a:spcPts val="0"/>
              </a:spcAft>
              <a:buSzPts val="1400"/>
              <a:buNone/>
            </a:pPr>
            <a:r>
              <a:t/>
            </a:r>
            <a:endParaRPr i="1">
              <a:solidFill>
                <a:schemeClr val="dk1"/>
              </a:solidFill>
            </a:endParaRPr>
          </a:p>
          <a:p>
            <a:pPr indent="0" lvl="0" marL="139700" rtl="0" algn="l">
              <a:lnSpc>
                <a:spcPct val="115000"/>
              </a:lnSpc>
              <a:spcBef>
                <a:spcPts val="0"/>
              </a:spcBef>
              <a:spcAft>
                <a:spcPts val="0"/>
              </a:spcAft>
              <a:buSzPts val="1400"/>
              <a:buNone/>
            </a:pPr>
            <a:r>
              <a:rPr i="1" lang="en-US" u="none">
                <a:solidFill>
                  <a:schemeClr val="dk1"/>
                </a:solidFill>
              </a:rPr>
              <a:t>[NOTES CONTINUE ON NEXT PAGE]</a:t>
            </a:r>
            <a:endParaRPr/>
          </a:p>
          <a:p>
            <a:pPr indent="0" lvl="0" marL="139700" rtl="0" algn="l">
              <a:lnSpc>
                <a:spcPct val="115000"/>
              </a:lnSpc>
              <a:spcBef>
                <a:spcPts val="0"/>
              </a:spcBef>
              <a:spcAft>
                <a:spcPts val="0"/>
              </a:spcAft>
              <a:buSzPts val="1400"/>
              <a:buNone/>
            </a:pPr>
            <a:r>
              <a:t/>
            </a:r>
            <a:endParaRPr i="1" u="none">
              <a:solidFill>
                <a:schemeClr val="dk1"/>
              </a:solidFill>
            </a:endParaRPr>
          </a:p>
          <a:p>
            <a:pPr indent="-228600" lvl="0" marL="457200" rtl="0" algn="l">
              <a:lnSpc>
                <a:spcPct val="115000"/>
              </a:lnSpc>
              <a:spcBef>
                <a:spcPts val="0"/>
              </a:spcBef>
              <a:spcAft>
                <a:spcPts val="0"/>
              </a:spcAft>
              <a:buClr>
                <a:schemeClr val="dk1"/>
              </a:buClr>
              <a:buSzPts val="1400"/>
              <a:buFont typeface="Noto Sans Symbols"/>
              <a:buNone/>
            </a:pPr>
            <a:r>
              <a:t/>
            </a:r>
            <a:endParaRPr i="1" u="none">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lang="en-US" u="sng">
                <a:solidFill>
                  <a:schemeClr val="dk1"/>
                </a:solidFill>
              </a:rPr>
              <a:t>Shop around for frequent purchases?</a:t>
            </a:r>
            <a:endParaRPr/>
          </a:p>
          <a:p>
            <a:pPr indent="-317500" lvl="1" marL="914400" rtl="0" algn="l">
              <a:lnSpc>
                <a:spcPct val="115000"/>
              </a:lnSpc>
              <a:spcBef>
                <a:spcPts val="0"/>
              </a:spcBef>
              <a:spcAft>
                <a:spcPts val="0"/>
              </a:spcAft>
              <a:buClr>
                <a:schemeClr val="dk1"/>
              </a:buClr>
              <a:buSzPts val="1400"/>
              <a:buFont typeface="Noto Sans Symbols"/>
              <a:buChar char="▪"/>
            </a:pPr>
            <a:r>
              <a:rPr lang="en-US">
                <a:solidFill>
                  <a:schemeClr val="dk1"/>
                </a:solidFill>
              </a:rPr>
              <a:t>What do you buy a lot, that is cheaper somewhere else? </a:t>
            </a:r>
            <a:endParaRPr/>
          </a:p>
          <a:p>
            <a:pPr indent="-317500" lvl="1" marL="914400" rtl="0" algn="l">
              <a:lnSpc>
                <a:spcPct val="115000"/>
              </a:lnSpc>
              <a:spcBef>
                <a:spcPts val="0"/>
              </a:spcBef>
              <a:spcAft>
                <a:spcPts val="0"/>
              </a:spcAft>
              <a:buClr>
                <a:schemeClr val="dk1"/>
              </a:buClr>
              <a:buSzPts val="1400"/>
              <a:buFont typeface="Noto Sans Symbols"/>
              <a:buChar char="▪"/>
            </a:pPr>
            <a:r>
              <a:rPr lang="en-US" u="sng">
                <a:solidFill>
                  <a:schemeClr val="dk1"/>
                </a:solidFill>
              </a:rPr>
              <a:t>For example, __________________ </a:t>
            </a:r>
            <a:r>
              <a:rPr lang="en-US">
                <a:solidFill>
                  <a:schemeClr val="dk1"/>
                </a:solidFill>
              </a:rPr>
              <a:t> (</a:t>
            </a:r>
            <a:r>
              <a:rPr i="1" lang="en-US">
                <a:solidFill>
                  <a:schemeClr val="dk1"/>
                </a:solidFill>
              </a:rPr>
              <a:t>Getting groceries at a cheaper grocery store // Checking prices online // Lowering your cable, phone or internet bill // Using a gas price app // Using price comparison apps like Honey or Wikibuy // Asking Big Box stores to match online prices)</a:t>
            </a:r>
            <a:endParaRPr/>
          </a:p>
          <a:p>
            <a:pPr indent="-228600" lvl="1" marL="914400" rtl="0" algn="l">
              <a:lnSpc>
                <a:spcPct val="115000"/>
              </a:lnSpc>
              <a:spcBef>
                <a:spcPts val="0"/>
              </a:spcBef>
              <a:spcAft>
                <a:spcPts val="0"/>
              </a:spcAft>
              <a:buClr>
                <a:schemeClr val="dk1"/>
              </a:buClr>
              <a:buSzPts val="1400"/>
              <a:buFont typeface="Noto Sans Symbols"/>
              <a:buNone/>
            </a:pPr>
            <a:r>
              <a:t/>
            </a:r>
            <a:endParaRPr i="1" u="none">
              <a:solidFill>
                <a:schemeClr val="dk1"/>
              </a:solidFill>
            </a:endParaRPr>
          </a:p>
          <a:p>
            <a:pPr indent="-228600" lvl="1" marL="914400" rtl="0" algn="l">
              <a:lnSpc>
                <a:spcPct val="115000"/>
              </a:lnSpc>
              <a:spcBef>
                <a:spcPts val="0"/>
              </a:spcBef>
              <a:spcAft>
                <a:spcPts val="0"/>
              </a:spcAft>
              <a:buClr>
                <a:schemeClr val="dk1"/>
              </a:buClr>
              <a:buSzPts val="1400"/>
              <a:buFont typeface="Noto Sans Symbols"/>
              <a:buNone/>
            </a:pPr>
            <a:r>
              <a:t/>
            </a:r>
            <a:endParaRPr i="1" u="none">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Find Cheaper or Free Alternatives: </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ASomething you spend money on that you could experience for less $$.</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200">
                <a:solidFill>
                  <a:schemeClr val="dk1"/>
                </a:solidFill>
              </a:rPr>
              <a:t>Make sure you’re replacing the </a:t>
            </a:r>
            <a:r>
              <a:rPr i="0" lang="en-US" sz="1200" u="sng">
                <a:solidFill>
                  <a:schemeClr val="dk1"/>
                </a:solidFill>
              </a:rPr>
              <a:t>real</a:t>
            </a:r>
            <a:r>
              <a:rPr i="0" lang="en-US" sz="1200">
                <a:solidFill>
                  <a:schemeClr val="dk1"/>
                </a:solidFill>
              </a:rPr>
              <a:t> value, don’t just take things away from yourself. </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For example, __________________ </a:t>
            </a:r>
            <a:r>
              <a:rPr i="0" lang="en-US" sz="1200" u="none">
                <a:solidFill>
                  <a:schemeClr val="dk1"/>
                </a:solidFill>
              </a:rPr>
              <a:t> (</a:t>
            </a:r>
            <a:r>
              <a:rPr i="1" lang="en-US" sz="1200" u="none">
                <a:solidFill>
                  <a:schemeClr val="dk1"/>
                </a:solidFill>
              </a:rPr>
              <a:t>Instead of dinner out with friends, do potlucks // instead of renting DVDs, get them from the library on your way home)</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Does anyone have an example? </a:t>
            </a:r>
            <a:endParaRPr/>
          </a:p>
          <a:p>
            <a:pPr indent="-228600" lvl="1" marL="914400" rtl="0" algn="l">
              <a:lnSpc>
                <a:spcPct val="115000"/>
              </a:lnSpc>
              <a:spcBef>
                <a:spcPts val="0"/>
              </a:spcBef>
              <a:spcAft>
                <a:spcPts val="0"/>
              </a:spcAft>
              <a:buClr>
                <a:schemeClr val="dk1"/>
              </a:buClr>
              <a:buSzPts val="1400"/>
              <a:buFont typeface="Noto Sans Symbols"/>
              <a:buNone/>
            </a:pPr>
            <a:r>
              <a:t/>
            </a:r>
            <a:endParaRPr i="0" sz="1200" u="none">
              <a:solidFill>
                <a:schemeClr val="dk1"/>
              </a:solidFill>
            </a:endParaRPr>
          </a:p>
          <a:p>
            <a:pPr indent="-285750" lvl="0" marL="425450" marR="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Avoid Fees</a:t>
            </a:r>
            <a:r>
              <a:rPr i="0" lang="en-US" sz="1200" u="none">
                <a:solidFill>
                  <a:schemeClr val="dk1"/>
                </a:solidFill>
              </a:rPr>
              <a:t>:</a:t>
            </a:r>
            <a:endParaRPr/>
          </a:p>
          <a:p>
            <a:pPr indent="-285750" lvl="1" marL="882650" marR="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For example, how could you avoid __________________ </a:t>
            </a:r>
            <a:r>
              <a:rPr i="0" lang="en-US" sz="1200" u="none">
                <a:solidFill>
                  <a:schemeClr val="dk1"/>
                </a:solidFill>
              </a:rPr>
              <a:t> (</a:t>
            </a:r>
            <a:r>
              <a:rPr i="1" lang="en-US" sz="1200">
                <a:solidFill>
                  <a:schemeClr val="dk1"/>
                </a:solidFill>
              </a:rPr>
              <a:t>Credit card fees, Parking tickets)</a:t>
            </a:r>
            <a:endParaRPr/>
          </a:p>
          <a:p>
            <a:pPr indent="-285750" lvl="1" marL="882650" marR="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What’s an example of this? </a:t>
            </a:r>
            <a:endParaRPr/>
          </a:p>
          <a:p>
            <a:pPr indent="-196850" lvl="1" marL="882650" marR="0" rtl="0" algn="l">
              <a:lnSpc>
                <a:spcPct val="115000"/>
              </a:lnSpc>
              <a:spcBef>
                <a:spcPts val="0"/>
              </a:spcBef>
              <a:spcAft>
                <a:spcPts val="0"/>
              </a:spcAft>
              <a:buClr>
                <a:schemeClr val="dk1"/>
              </a:buClr>
              <a:buSzPts val="1400"/>
              <a:buFont typeface="Noto Sans Symbols"/>
              <a:buNone/>
            </a:pPr>
            <a:r>
              <a:t/>
            </a:r>
            <a:endParaRPr i="0" sz="1200" u="none">
              <a:solidFill>
                <a:schemeClr val="dk1"/>
              </a:solidFill>
            </a:endParaRPr>
          </a:p>
          <a:p>
            <a:pPr indent="-285750" lvl="0" marL="425450" marR="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Unsubscribe</a:t>
            </a:r>
            <a:r>
              <a:rPr i="0" lang="en-US" sz="1200" u="none">
                <a:solidFill>
                  <a:schemeClr val="dk1"/>
                </a:solidFill>
              </a:rPr>
              <a:t>:</a:t>
            </a:r>
            <a:endParaRPr/>
          </a:p>
          <a:p>
            <a:pPr indent="-285750" lvl="1" marL="882650" marR="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For example, __________________ </a:t>
            </a:r>
            <a:r>
              <a:rPr i="0" lang="en-US" sz="1200" u="none">
                <a:solidFill>
                  <a:schemeClr val="dk1"/>
                </a:solidFill>
              </a:rPr>
              <a:t> (</a:t>
            </a:r>
            <a:r>
              <a:rPr i="1" lang="en-US" sz="1200">
                <a:solidFill>
                  <a:schemeClr val="dk1"/>
                </a:solidFill>
              </a:rPr>
              <a:t>magazines // apps // gym membership, but only if you don’t use it)</a:t>
            </a:r>
            <a:endParaRPr/>
          </a:p>
          <a:p>
            <a:pPr indent="-285750" lvl="1" marL="882650" marR="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Someone give me an example – what could you unsubscribe from? </a:t>
            </a:r>
            <a:endParaRPr/>
          </a:p>
          <a:p>
            <a:pPr indent="-196850" lvl="1" marL="882650" marR="0" rtl="0" algn="l">
              <a:lnSpc>
                <a:spcPct val="115000"/>
              </a:lnSpc>
              <a:spcBef>
                <a:spcPts val="0"/>
              </a:spcBef>
              <a:spcAft>
                <a:spcPts val="0"/>
              </a:spcAft>
              <a:buClr>
                <a:schemeClr val="dk1"/>
              </a:buClr>
              <a:buSzPts val="1400"/>
              <a:buFont typeface="Noto Sans Symbols"/>
              <a:buNone/>
            </a:pPr>
            <a:r>
              <a:t/>
            </a:r>
            <a:endParaRPr i="0" sz="1200" u="none">
              <a:solidFill>
                <a:schemeClr val="dk1"/>
              </a:solidFill>
            </a:endParaRPr>
          </a:p>
          <a:p>
            <a:pPr indent="-285750" lvl="0" marL="425450" marR="0" rtl="0" algn="l">
              <a:lnSpc>
                <a:spcPct val="115000"/>
              </a:lnSpc>
              <a:spcBef>
                <a:spcPts val="0"/>
              </a:spcBef>
              <a:spcAft>
                <a:spcPts val="0"/>
              </a:spcAft>
              <a:buClr>
                <a:schemeClr val="dk1"/>
              </a:buClr>
              <a:buSzPts val="1400"/>
              <a:buFont typeface="Noto Sans Symbols"/>
              <a:buChar char="▪"/>
            </a:pPr>
            <a:r>
              <a:rPr i="0" lang="en-US" sz="1200" u="sng">
                <a:solidFill>
                  <a:schemeClr val="dk1"/>
                </a:solidFill>
              </a:rPr>
              <a:t>Other Ways to Save?</a:t>
            </a:r>
            <a:endParaRPr/>
          </a:p>
          <a:p>
            <a:pPr indent="-285750" lvl="1" marL="882650" marR="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Ex: </a:t>
            </a:r>
            <a:r>
              <a:rPr i="1" lang="en-US" sz="1200" u="none">
                <a:solidFill>
                  <a:schemeClr val="dk1"/>
                </a:solidFill>
              </a:rPr>
              <a:t>_____________________________________________</a:t>
            </a:r>
            <a:endParaRPr/>
          </a:p>
          <a:p>
            <a:pPr indent="-285750" lvl="1" marL="882650" rtl="0" algn="l">
              <a:lnSpc>
                <a:spcPct val="115000"/>
              </a:lnSpc>
              <a:spcBef>
                <a:spcPts val="0"/>
              </a:spcBef>
              <a:spcAft>
                <a:spcPts val="0"/>
              </a:spcAft>
              <a:buClr>
                <a:schemeClr val="dk1"/>
              </a:buClr>
              <a:buSzPts val="1400"/>
              <a:buFont typeface="Noto Sans Symbols"/>
              <a:buChar char="▪"/>
            </a:pPr>
            <a:r>
              <a:rPr lang="en-US" sz="1200" u="sng">
                <a:solidFill>
                  <a:schemeClr val="dk1"/>
                </a:solidFill>
              </a:rPr>
              <a:t>Examples</a:t>
            </a:r>
            <a:r>
              <a:rPr lang="en-US" sz="1200">
                <a:solidFill>
                  <a:schemeClr val="dk1"/>
                </a:solidFill>
              </a:rPr>
              <a:t>: </a:t>
            </a:r>
            <a:r>
              <a:rPr i="1" lang="en-US" sz="1200">
                <a:solidFill>
                  <a:schemeClr val="dk1"/>
                </a:solidFill>
              </a:rPr>
              <a:t>Shop with your hands; Combine errands into single trips to save gas</a:t>
            </a:r>
            <a:endParaRPr/>
          </a:p>
          <a:p>
            <a:pPr indent="-285750" lvl="1" marL="882650" marR="0" rtl="0" algn="l">
              <a:lnSpc>
                <a:spcPct val="115000"/>
              </a:lnSpc>
              <a:spcBef>
                <a:spcPts val="0"/>
              </a:spcBef>
              <a:spcAft>
                <a:spcPts val="0"/>
              </a:spcAft>
              <a:buClr>
                <a:schemeClr val="dk1"/>
              </a:buClr>
              <a:buSzPts val="1400"/>
              <a:buFont typeface="Noto Sans Symbols"/>
              <a:buChar char="▪"/>
            </a:pPr>
            <a:r>
              <a:rPr i="0" lang="en-US" sz="1200" u="none">
                <a:solidFill>
                  <a:schemeClr val="dk1"/>
                </a:solidFill>
              </a:rPr>
              <a:t>Does anyone have an example? </a:t>
            </a:r>
            <a:endParaRPr b="0" i="0" sz="1200" u="none">
              <a:solidFill>
                <a:schemeClr val="dk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2: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Calibri"/>
              <a:buNone/>
            </a:pPr>
            <a:r>
              <a:rPr lang="en-US"/>
              <a:t>Introductions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0:notes"/>
          <p:cNvSpPr/>
          <p:nvPr>
            <p:ph idx="2" type="sldImg"/>
          </p:nvPr>
        </p:nvSpPr>
        <p:spPr>
          <a:xfrm>
            <a:off x="1409700" y="763588"/>
            <a:ext cx="4038600" cy="2271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20:notes"/>
          <p:cNvSpPr txBox="1"/>
          <p:nvPr>
            <p:ph idx="1" type="body"/>
          </p:nvPr>
        </p:nvSpPr>
        <p:spPr>
          <a:xfrm>
            <a:off x="689263" y="3035300"/>
            <a:ext cx="5479473" cy="565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1" i="0" lang="en-US" sz="1600">
                <a:solidFill>
                  <a:schemeClr val="dk1"/>
                </a:solidFill>
              </a:rPr>
              <a:t>TIME: 2 min				0:25</a:t>
            </a:r>
            <a:endParaRPr/>
          </a:p>
          <a:p>
            <a:pPr indent="0" lvl="0" marL="0" rtl="0" algn="l">
              <a:lnSpc>
                <a:spcPct val="100000"/>
              </a:lnSpc>
              <a:spcBef>
                <a:spcPts val="0"/>
              </a:spcBef>
              <a:spcAft>
                <a:spcPts val="0"/>
              </a:spcAft>
              <a:buSzPts val="1400"/>
              <a:buNone/>
            </a:pPr>
            <a:r>
              <a:t/>
            </a:r>
            <a:endParaRPr sz="1400"/>
          </a:p>
          <a:p>
            <a:pPr indent="-317500" lvl="0" marL="457200" marR="0" rtl="0" algn="l">
              <a:lnSpc>
                <a:spcPct val="115000"/>
              </a:lnSpc>
              <a:spcBef>
                <a:spcPts val="0"/>
              </a:spcBef>
              <a:spcAft>
                <a:spcPts val="0"/>
              </a:spcAft>
              <a:buClr>
                <a:srgbClr val="000000"/>
              </a:buClr>
              <a:buSzPts val="1400"/>
              <a:buFont typeface="Noto Sans Symbols"/>
              <a:buChar char="▪"/>
            </a:pPr>
            <a:r>
              <a:rPr lang="en-US" sz="1400" u="sng"/>
              <a:t>Now take 2 minutes, and write down any examples you can think of.</a:t>
            </a:r>
            <a:endParaRPr/>
          </a:p>
          <a:p>
            <a:pPr indent="-317500" lvl="0" marL="457200" marR="0" rtl="0" algn="l">
              <a:lnSpc>
                <a:spcPct val="115000"/>
              </a:lnSpc>
              <a:spcBef>
                <a:spcPts val="0"/>
              </a:spcBef>
              <a:spcAft>
                <a:spcPts val="0"/>
              </a:spcAft>
              <a:buClr>
                <a:srgbClr val="000000"/>
              </a:buClr>
              <a:buSzPts val="1400"/>
              <a:buFont typeface="Noto Sans Symbols"/>
              <a:buChar char="▪"/>
            </a:pPr>
            <a:r>
              <a:rPr lang="en-US" sz="1400" u="sng"/>
              <a:t>Remember to be specific!</a:t>
            </a:r>
            <a:endParaRPr/>
          </a:p>
          <a:p>
            <a:pPr indent="-228600" lvl="0" marL="457200" marR="0" rtl="0" algn="l">
              <a:lnSpc>
                <a:spcPct val="115000"/>
              </a:lnSpc>
              <a:spcBef>
                <a:spcPts val="0"/>
              </a:spcBef>
              <a:spcAft>
                <a:spcPts val="0"/>
              </a:spcAft>
              <a:buClr>
                <a:srgbClr val="000000"/>
              </a:buClr>
              <a:buSzPts val="1400"/>
              <a:buFont typeface="Noto Sans Symbols"/>
              <a:buNone/>
            </a:pPr>
            <a:r>
              <a:t/>
            </a:r>
            <a:endParaRPr sz="1400" u="sng"/>
          </a:p>
          <a:p>
            <a:pPr indent="0" lvl="0" marL="139700" marR="0" rtl="0" algn="l">
              <a:lnSpc>
                <a:spcPct val="115000"/>
              </a:lnSpc>
              <a:spcBef>
                <a:spcPts val="0"/>
              </a:spcBef>
              <a:spcAft>
                <a:spcPts val="0"/>
              </a:spcAft>
              <a:buClr>
                <a:srgbClr val="000000"/>
              </a:buClr>
              <a:buSzPts val="1400"/>
              <a:buFont typeface="Noto Sans Symbols"/>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~2 min</a:t>
            </a:r>
            <a:r>
              <a:rPr b="0" i="1" lang="en-US" sz="1400" u="none">
                <a:solidFill>
                  <a:schemeClr val="dk1"/>
                </a:solidFill>
                <a:latin typeface="Calibri"/>
                <a:ea typeface="Calibri"/>
                <a:cs typeface="Calibri"/>
                <a:sym typeface="Calibri"/>
              </a:rPr>
              <a:t> to complete this step]</a:t>
            </a:r>
            <a:endParaRPr/>
          </a:p>
          <a:p>
            <a:pPr indent="-228600" lvl="0" marL="457200" marR="0" rtl="0" algn="l">
              <a:lnSpc>
                <a:spcPct val="115000"/>
              </a:lnSpc>
              <a:spcBef>
                <a:spcPts val="0"/>
              </a:spcBef>
              <a:spcAft>
                <a:spcPts val="0"/>
              </a:spcAft>
              <a:buClr>
                <a:srgbClr val="000000"/>
              </a:buClr>
              <a:buSzPts val="1400"/>
              <a:buFont typeface="Noto Sans Symbols"/>
              <a:buNone/>
            </a:pPr>
            <a:r>
              <a:t/>
            </a:r>
            <a:endParaRPr sz="1400" u="sng"/>
          </a:p>
          <a:p>
            <a:pPr indent="0" lvl="0" marL="0" rtl="0" algn="l">
              <a:lnSpc>
                <a:spcPct val="100000"/>
              </a:lnSpc>
              <a:spcBef>
                <a:spcPts val="0"/>
              </a:spcBef>
              <a:spcAft>
                <a:spcPts val="0"/>
              </a:spcAft>
              <a:buSzPts val="1400"/>
              <a:buNone/>
            </a:pPr>
            <a:r>
              <a:t/>
            </a:r>
            <a:endParaRPr sz="1400"/>
          </a:p>
          <a:p>
            <a:pPr indent="0" lvl="0" marL="0" marR="0" rtl="0" algn="l">
              <a:lnSpc>
                <a:spcPct val="100000"/>
              </a:lnSpc>
              <a:spcBef>
                <a:spcPts val="0"/>
              </a:spcBef>
              <a:spcAft>
                <a:spcPts val="0"/>
              </a:spcAft>
              <a:buClr>
                <a:schemeClr val="dk1"/>
              </a:buClr>
              <a:buSzPts val="1400"/>
              <a:buFont typeface="Calibri"/>
              <a:buNone/>
            </a:pPr>
            <a:r>
              <a:rPr b="1" lang="en-US" sz="1400">
                <a:solidFill>
                  <a:schemeClr val="dk1"/>
                </a:solidFill>
              </a:rPr>
              <a:t>“Okay, let’s talk about it.”</a:t>
            </a:r>
            <a:endParaRPr i="0" sz="1400">
              <a:solidFill>
                <a:schemeClr val="dk1"/>
              </a:solidFill>
            </a:endParaRPr>
          </a:p>
          <a:p>
            <a:pPr indent="0" lvl="0" marL="0" rtl="0" algn="l">
              <a:lnSpc>
                <a:spcPct val="100000"/>
              </a:lnSpc>
              <a:spcBef>
                <a:spcPts val="0"/>
              </a:spcBef>
              <a:spcAft>
                <a:spcPts val="0"/>
              </a:spcAft>
              <a:buSzPts val="1400"/>
              <a:buNone/>
            </a:pPr>
            <a:r>
              <a:t/>
            </a: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21:notes"/>
          <p:cNvSpPr/>
          <p:nvPr>
            <p:ph idx="2" type="sldImg"/>
          </p:nvPr>
        </p:nvSpPr>
        <p:spPr>
          <a:xfrm>
            <a:off x="1338263" y="935038"/>
            <a:ext cx="4125912" cy="2320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p21:notes"/>
          <p:cNvSpPr txBox="1"/>
          <p:nvPr>
            <p:ph idx="1" type="body"/>
          </p:nvPr>
        </p:nvSpPr>
        <p:spPr>
          <a:xfrm>
            <a:off x="658019" y="3255963"/>
            <a:ext cx="5479545" cy="3600451"/>
          </a:xfrm>
          <a:prstGeom prst="rect">
            <a:avLst/>
          </a:prstGeom>
          <a:noFill/>
          <a:ln>
            <a:noFill/>
          </a:ln>
        </p:spPr>
        <p:txBody>
          <a:bodyPr anchorCtr="0" anchor="t" bIns="45700" lIns="91425" spcFirstLastPara="1" rIns="91425" wrap="square" tIns="45700">
            <a:noAutofit/>
          </a:bodyPr>
          <a:lstStyle/>
          <a:p>
            <a:pPr indent="0" lvl="0" marL="139700" marR="0" rtl="0" algn="l">
              <a:lnSpc>
                <a:spcPct val="115000"/>
              </a:lnSpc>
              <a:spcBef>
                <a:spcPts val="0"/>
              </a:spcBef>
              <a:spcAft>
                <a:spcPts val="0"/>
              </a:spcAft>
              <a:buClr>
                <a:schemeClr val="dk1"/>
              </a:buClr>
              <a:buSzPts val="1400"/>
              <a:buFont typeface="Calibri"/>
              <a:buNone/>
            </a:pPr>
            <a:r>
              <a:rPr b="1" i="0" lang="en-US" sz="1600">
                <a:solidFill>
                  <a:schemeClr val="dk1"/>
                </a:solidFill>
              </a:rPr>
              <a:t>HOST : </a:t>
            </a:r>
            <a:endParaRPr/>
          </a:p>
          <a:p>
            <a:pPr indent="0" lvl="0" marL="139700" marR="0" rtl="0" algn="l">
              <a:lnSpc>
                <a:spcPct val="115000"/>
              </a:lnSpc>
              <a:spcBef>
                <a:spcPts val="0"/>
              </a:spcBef>
              <a:spcAft>
                <a:spcPts val="0"/>
              </a:spcAft>
              <a:buClr>
                <a:schemeClr val="dk1"/>
              </a:buClr>
              <a:buSzPts val="1400"/>
              <a:buFont typeface="Calibri"/>
              <a:buNone/>
            </a:pPr>
            <a:r>
              <a:rPr b="1" i="0" lang="en-US" sz="1600">
                <a:solidFill>
                  <a:schemeClr val="dk1"/>
                </a:solidFill>
              </a:rPr>
              <a:t>In a moment I will be splitting you into breakout rooms where you can discuss tactics that you plan to use or have used to reduce debt.  We have heard participants that get really creative with this step and we invite you to do the same. </a:t>
            </a:r>
            <a:endParaRPr/>
          </a:p>
          <a:p>
            <a:pPr indent="0" lvl="0" marL="139700" marR="0" rtl="0" algn="l">
              <a:lnSpc>
                <a:spcPct val="115000"/>
              </a:lnSpc>
              <a:spcBef>
                <a:spcPts val="0"/>
              </a:spcBef>
              <a:spcAft>
                <a:spcPts val="0"/>
              </a:spcAft>
              <a:buClr>
                <a:schemeClr val="dk1"/>
              </a:buClr>
              <a:buSzPts val="1400"/>
              <a:buFont typeface="Calibri"/>
              <a:buNone/>
            </a:pPr>
            <a:r>
              <a:rPr b="1" i="0" lang="en-US" sz="1600">
                <a:solidFill>
                  <a:schemeClr val="dk1"/>
                </a:solidFill>
              </a:rPr>
              <a:t>Once you are in your breakout room, your lines will no longer be muted and you will be able to speak to others in your group. I will be dropping into your rooms to see how discussions are going and to answer any questions you might have this step. 		</a:t>
            </a:r>
            <a:endParaRPr i="0" sz="1400" u="sng">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u="none">
                <a:solidFill>
                  <a:schemeClr val="dk1"/>
                </a:solidFill>
              </a:rPr>
              <a:t>As you’re talking, </a:t>
            </a:r>
            <a:r>
              <a:rPr i="0" lang="en-US" sz="1400" u="sng">
                <a:solidFill>
                  <a:schemeClr val="dk1"/>
                </a:solidFill>
              </a:rPr>
              <a:t>write down any ideas you like</a:t>
            </a:r>
            <a:r>
              <a:rPr i="0" lang="en-US" sz="1400">
                <a:solidFill>
                  <a:schemeClr val="dk1"/>
                </a:solidFill>
              </a:rPr>
              <a:t>! It’s not stealing. </a:t>
            </a:r>
            <a:endParaRPr/>
          </a:p>
          <a:p>
            <a:pPr indent="-228600" lvl="0" marL="457200" rtl="0" algn="l">
              <a:lnSpc>
                <a:spcPct val="115000"/>
              </a:lnSpc>
              <a:spcBef>
                <a:spcPts val="0"/>
              </a:spcBef>
              <a:spcAft>
                <a:spcPts val="0"/>
              </a:spcAft>
              <a:buClr>
                <a:schemeClr val="dk1"/>
              </a:buClr>
              <a:buSzPts val="1400"/>
              <a:buFont typeface="Noto Sans Symbols"/>
              <a:buNone/>
            </a:pPr>
            <a:r>
              <a:t/>
            </a:r>
            <a:endParaRPr i="0" sz="1400">
              <a:solidFill>
                <a:schemeClr val="dk1"/>
              </a:solidFill>
            </a:endParaRPr>
          </a:p>
          <a:p>
            <a:pPr indent="-228600" lvl="0" marL="457200" rtl="0" algn="l">
              <a:lnSpc>
                <a:spcPct val="115000"/>
              </a:lnSpc>
              <a:spcBef>
                <a:spcPts val="0"/>
              </a:spcBef>
              <a:spcAft>
                <a:spcPts val="0"/>
              </a:spcAft>
              <a:buClr>
                <a:schemeClr val="dk1"/>
              </a:buClr>
              <a:buSzPts val="1400"/>
              <a:buFont typeface="Noto Sans Symbols"/>
              <a:buNone/>
            </a:pPr>
            <a:r>
              <a:t/>
            </a:r>
            <a:endParaRPr i="0" sz="1400">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b="1" i="0" lang="en-US" sz="1400">
                <a:solidFill>
                  <a:schemeClr val="dk1"/>
                </a:solidFill>
              </a:rPr>
              <a:t>Visit groups </a:t>
            </a:r>
            <a:endParaRPr/>
          </a:p>
          <a:p>
            <a:pPr indent="-317500" lvl="0" marL="457200" rtl="0" algn="l">
              <a:lnSpc>
                <a:spcPct val="115000"/>
              </a:lnSpc>
              <a:spcBef>
                <a:spcPts val="0"/>
              </a:spcBef>
              <a:spcAft>
                <a:spcPts val="0"/>
              </a:spcAft>
              <a:buClr>
                <a:schemeClr val="dk1"/>
              </a:buClr>
              <a:buSzPts val="1400"/>
              <a:buFont typeface="Noto Sans Symbols"/>
              <a:buChar char="▪"/>
            </a:pPr>
            <a:r>
              <a:rPr b="1" i="0" lang="en-US" sz="1400">
                <a:solidFill>
                  <a:schemeClr val="dk1"/>
                </a:solidFill>
              </a:rPr>
              <a:t>Bring everyone in full group a</a:t>
            </a:r>
            <a:endParaRPr b="1" i="0" sz="1400">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lang="en-US" sz="1400" u="sng">
                <a:solidFill>
                  <a:schemeClr val="dk1"/>
                </a:solidFill>
              </a:rPr>
              <a:t>What ideas did you come up with? </a:t>
            </a:r>
            <a:endParaRPr/>
          </a:p>
          <a:p>
            <a:pPr indent="0" lvl="0" marL="139700" rtl="0" algn="l">
              <a:lnSpc>
                <a:spcPct val="115000"/>
              </a:lnSpc>
              <a:spcBef>
                <a:spcPts val="0"/>
              </a:spcBef>
              <a:spcAft>
                <a:spcPts val="0"/>
              </a:spcAft>
              <a:buClr>
                <a:schemeClr val="dk1"/>
              </a:buClr>
              <a:buSzPts val="1400"/>
              <a:buFont typeface="Calibri"/>
              <a:buNone/>
            </a:pPr>
            <a:r>
              <a:t/>
            </a:r>
            <a:endParaRPr b="1" sz="1400">
              <a:solidFill>
                <a:schemeClr val="dk1"/>
              </a:solidFill>
            </a:endParaRPr>
          </a:p>
          <a:p>
            <a:pPr indent="0" lvl="0" marL="139700" rtl="0" algn="l">
              <a:lnSpc>
                <a:spcPct val="115000"/>
              </a:lnSpc>
              <a:spcBef>
                <a:spcPts val="0"/>
              </a:spcBef>
              <a:spcAft>
                <a:spcPts val="0"/>
              </a:spcAft>
              <a:buClr>
                <a:schemeClr val="dk1"/>
              </a:buClr>
              <a:buSzPts val="1400"/>
              <a:buFont typeface="Calibri"/>
              <a:buNone/>
            </a:pPr>
            <a:r>
              <a:rPr b="1" lang="en-US" sz="1400">
                <a:solidFill>
                  <a:schemeClr val="dk1"/>
                </a:solidFill>
              </a:rPr>
              <a:t>“These were some excellent ideas. So, what should we get to first?”</a:t>
            </a:r>
            <a:endParaRPr/>
          </a:p>
          <a:p>
            <a:pPr indent="0" lvl="0" marL="139700" rtl="0" algn="l">
              <a:lnSpc>
                <a:spcPct val="115000"/>
              </a:lnSpc>
              <a:spcBef>
                <a:spcPts val="0"/>
              </a:spcBef>
              <a:spcAft>
                <a:spcPts val="0"/>
              </a:spcAft>
              <a:buClr>
                <a:schemeClr val="dk1"/>
              </a:buClr>
              <a:buSzPts val="1400"/>
              <a:buFont typeface="Calibri"/>
              <a:buNone/>
            </a:pPr>
            <a:r>
              <a:t/>
            </a:r>
            <a:endParaRPr b="1" i="0" sz="1400">
              <a:solidFill>
                <a:schemeClr val="dk1"/>
              </a:solidFill>
            </a:endParaRPr>
          </a:p>
          <a:p>
            <a:pPr indent="0" lvl="0" marL="139700" rtl="0" algn="l">
              <a:lnSpc>
                <a:spcPct val="115000"/>
              </a:lnSpc>
              <a:spcBef>
                <a:spcPts val="0"/>
              </a:spcBef>
              <a:spcAft>
                <a:spcPts val="0"/>
              </a:spcAft>
              <a:buClr>
                <a:schemeClr val="dk1"/>
              </a:buClr>
              <a:buSzPts val="1400"/>
              <a:buFont typeface="Calibri"/>
              <a:buNone/>
            </a:pPr>
            <a:r>
              <a:t/>
            </a:r>
            <a:endParaRPr i="0" sz="14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22:notes"/>
          <p:cNvSpPr/>
          <p:nvPr>
            <p:ph idx="2" type="sldImg"/>
          </p:nvPr>
        </p:nvSpPr>
        <p:spPr>
          <a:xfrm>
            <a:off x="1377950" y="700088"/>
            <a:ext cx="4102100" cy="23066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p22:notes"/>
          <p:cNvSpPr txBox="1"/>
          <p:nvPr>
            <p:ph idx="1" type="body"/>
          </p:nvPr>
        </p:nvSpPr>
        <p:spPr>
          <a:xfrm>
            <a:off x="683982" y="3006725"/>
            <a:ext cx="5490035" cy="369887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t>TIME: 1 min				0:33</a:t>
            </a:r>
            <a:endParaRPr i="0" sz="1600"/>
          </a:p>
          <a:p>
            <a:pPr indent="0" lvl="0" marL="0" rtl="0" algn="l">
              <a:lnSpc>
                <a:spcPct val="115000"/>
              </a:lnSpc>
              <a:spcBef>
                <a:spcPts val="0"/>
              </a:spcBef>
              <a:spcAft>
                <a:spcPts val="0"/>
              </a:spcAft>
              <a:buClr>
                <a:schemeClr val="dk2"/>
              </a:buClr>
              <a:buSzPts val="1100"/>
              <a:buFont typeface="Arial"/>
              <a:buNone/>
            </a:pPr>
            <a:r>
              <a:t/>
            </a:r>
            <a:endParaRPr b="1" i="0" sz="1400"/>
          </a:p>
          <a:p>
            <a:pPr indent="-317500" lvl="0" marL="457200" rtl="0" algn="l">
              <a:lnSpc>
                <a:spcPct val="115000"/>
              </a:lnSpc>
              <a:spcBef>
                <a:spcPts val="0"/>
              </a:spcBef>
              <a:spcAft>
                <a:spcPts val="0"/>
              </a:spcAft>
              <a:buClr>
                <a:schemeClr val="dk1"/>
              </a:buClr>
              <a:buSzPts val="1400"/>
              <a:buFont typeface="Noto Sans Symbols"/>
              <a:buChar char="▪"/>
            </a:pPr>
            <a:r>
              <a:rPr i="0" lang="en-US" sz="1400"/>
              <a:t>From all these ideas in step 5, </a:t>
            </a:r>
            <a:r>
              <a:rPr i="0" lang="en-US" sz="1400" u="sng"/>
              <a:t>which one fits you best</a:t>
            </a:r>
            <a:r>
              <a:rPr i="0" lang="en-US" sz="1400" u="none"/>
              <a:t>? </a:t>
            </a:r>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u="none"/>
              <a:t>Pick the idea that balances:	</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400" u="sng"/>
              <a:t>Big savings</a:t>
            </a:r>
            <a:r>
              <a:rPr i="0" lang="en-US" sz="1400" u="none"/>
              <a:t> (choose something that makes significant progress toward your goal)</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400" u="sng"/>
              <a:t>Small sacrifice</a:t>
            </a:r>
            <a:r>
              <a:rPr i="0" lang="en-US" sz="1400" u="none"/>
              <a:t> (you may have to give up something, but if it really hurts, you probably won’t do it)</a:t>
            </a:r>
            <a:endParaRPr/>
          </a:p>
          <a:p>
            <a:pPr indent="-317500" lvl="1" marL="914400" rtl="0" algn="l">
              <a:lnSpc>
                <a:spcPct val="115000"/>
              </a:lnSpc>
              <a:spcBef>
                <a:spcPts val="0"/>
              </a:spcBef>
              <a:spcAft>
                <a:spcPts val="0"/>
              </a:spcAft>
              <a:buClr>
                <a:schemeClr val="dk1"/>
              </a:buClr>
              <a:buSzPts val="1400"/>
              <a:buFont typeface="Noto Sans Symbols"/>
              <a:buChar char="▪"/>
            </a:pPr>
            <a:r>
              <a:rPr i="0" lang="en-US" sz="1400" u="sng"/>
              <a:t>Is likely to happen</a:t>
            </a:r>
            <a:r>
              <a:rPr i="0" lang="en-US" sz="1400" u="none"/>
              <a:t> (e.g. doesn’t rely on someone who is unlikely to agree)</a:t>
            </a:r>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u="sng"/>
              <a:t>Does anyone have a question?</a:t>
            </a:r>
            <a:endParaRPr/>
          </a:p>
          <a:p>
            <a:pPr indent="0" lvl="0" marL="139700" rtl="0" algn="l">
              <a:lnSpc>
                <a:spcPct val="115000"/>
              </a:lnSpc>
              <a:spcBef>
                <a:spcPts val="0"/>
              </a:spcBef>
              <a:spcAft>
                <a:spcPts val="0"/>
              </a:spcAft>
              <a:buClr>
                <a:schemeClr val="dk1"/>
              </a:buClr>
              <a:buSzPts val="1400"/>
              <a:buFont typeface="Noto Sans Symbols"/>
              <a:buNone/>
            </a:pPr>
            <a:r>
              <a:t/>
            </a:r>
            <a:endParaRPr i="0" sz="1400" u="sng"/>
          </a:p>
          <a:p>
            <a:pPr indent="0" lvl="0" marL="139700" marR="0" rtl="0" algn="l">
              <a:lnSpc>
                <a:spcPct val="115000"/>
              </a:lnSpc>
              <a:spcBef>
                <a:spcPts val="0"/>
              </a:spcBef>
              <a:spcAft>
                <a:spcPts val="0"/>
              </a:spcAft>
              <a:buClr>
                <a:schemeClr val="dk1"/>
              </a:buClr>
              <a:buSzPts val="1400"/>
              <a:buFont typeface="Noto Sans Symbols"/>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~30 seconds</a:t>
            </a:r>
            <a:r>
              <a:rPr b="0" i="1" lang="en-US" sz="1400" u="none">
                <a:solidFill>
                  <a:schemeClr val="dk1"/>
                </a:solidFill>
                <a:latin typeface="Calibri"/>
                <a:ea typeface="Calibri"/>
                <a:cs typeface="Calibri"/>
                <a:sym typeface="Calibri"/>
              </a:rPr>
              <a:t> to complete this step]</a:t>
            </a:r>
            <a:endParaRPr i="0" sz="1400" u="sng"/>
          </a:p>
          <a:p>
            <a:pPr indent="0" lvl="0" marL="139700" rtl="0" algn="l">
              <a:lnSpc>
                <a:spcPct val="115000"/>
              </a:lnSpc>
              <a:spcBef>
                <a:spcPts val="0"/>
              </a:spcBef>
              <a:spcAft>
                <a:spcPts val="0"/>
              </a:spcAft>
              <a:buClr>
                <a:schemeClr val="dk1"/>
              </a:buClr>
              <a:buSzPts val="1400"/>
              <a:buFont typeface="Noto Sans Symbols"/>
              <a:buNone/>
            </a:pPr>
            <a:r>
              <a:t/>
            </a:r>
            <a:endParaRPr i="0" sz="1400" u="sng"/>
          </a:p>
          <a:p>
            <a:pPr indent="0" lvl="0" marL="139700" rtl="0" algn="l">
              <a:lnSpc>
                <a:spcPct val="115000"/>
              </a:lnSpc>
              <a:spcBef>
                <a:spcPts val="0"/>
              </a:spcBef>
              <a:spcAft>
                <a:spcPts val="0"/>
              </a:spcAft>
              <a:buClr>
                <a:schemeClr val="dk1"/>
              </a:buClr>
              <a:buSzPts val="1400"/>
              <a:buFont typeface="Noto Sans Symbols"/>
              <a:buNone/>
            </a:pPr>
            <a:r>
              <a:rPr b="1" i="0" lang="en-US" sz="1400" u="none"/>
              <a:t>“Let’s make a plan.”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23:notes"/>
          <p:cNvSpPr/>
          <p:nvPr>
            <p:ph idx="2" type="sldImg"/>
          </p:nvPr>
        </p:nvSpPr>
        <p:spPr>
          <a:xfrm>
            <a:off x="1409700" y="763588"/>
            <a:ext cx="4038600" cy="2271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p23:notes"/>
          <p:cNvSpPr txBox="1"/>
          <p:nvPr>
            <p:ph idx="1" type="body"/>
          </p:nvPr>
        </p:nvSpPr>
        <p:spPr>
          <a:xfrm>
            <a:off x="682336" y="3035300"/>
            <a:ext cx="5493327" cy="565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1" i="0" lang="en-US" sz="1600"/>
              <a:t>TIME: 1 min				0:34</a:t>
            </a:r>
            <a:endParaRPr/>
          </a:p>
          <a:p>
            <a:pPr indent="0" lvl="0" marL="0" marR="0" rtl="0" algn="l">
              <a:lnSpc>
                <a:spcPct val="100000"/>
              </a:lnSpc>
              <a:spcBef>
                <a:spcPts val="0"/>
              </a:spcBef>
              <a:spcAft>
                <a:spcPts val="0"/>
              </a:spcAft>
              <a:buClr>
                <a:schemeClr val="dk1"/>
              </a:buClr>
              <a:buSzPts val="1400"/>
              <a:buFont typeface="Calibri"/>
              <a:buNone/>
            </a:pPr>
            <a:r>
              <a:t/>
            </a:r>
            <a:endParaRPr b="1" i="0" sz="1400"/>
          </a:p>
          <a:p>
            <a:pPr indent="-285750" lvl="0" marL="425450" marR="0" rtl="0" algn="l">
              <a:lnSpc>
                <a:spcPct val="115000"/>
              </a:lnSpc>
              <a:spcBef>
                <a:spcPts val="0"/>
              </a:spcBef>
              <a:spcAft>
                <a:spcPts val="0"/>
              </a:spcAft>
              <a:buClr>
                <a:schemeClr val="dk1"/>
              </a:buClr>
              <a:buSzPts val="1400"/>
              <a:buFont typeface="Noto Sans Symbols"/>
              <a:buChar char="▪"/>
            </a:pPr>
            <a:r>
              <a:rPr i="0" lang="en-US" sz="1400" u="sng"/>
              <a:t>Break this action down</a:t>
            </a:r>
            <a:r>
              <a:rPr i="0" lang="en-US" sz="1400"/>
              <a:t> into two separate steps and answer a few questions: </a:t>
            </a:r>
            <a:endParaRPr/>
          </a:p>
          <a:p>
            <a:pPr indent="-317500" lvl="1" marL="914400" marR="0" rtl="0" algn="l">
              <a:lnSpc>
                <a:spcPct val="115000"/>
              </a:lnSpc>
              <a:spcBef>
                <a:spcPts val="0"/>
              </a:spcBef>
              <a:spcAft>
                <a:spcPts val="0"/>
              </a:spcAft>
              <a:buClr>
                <a:schemeClr val="dk1"/>
              </a:buClr>
              <a:buSzPts val="1400"/>
              <a:buFont typeface="Noto Sans Symbols"/>
              <a:buChar char="▪"/>
            </a:pPr>
            <a:r>
              <a:rPr i="0" lang="en-US" sz="1400" u="sng"/>
              <a:t>Where</a:t>
            </a:r>
            <a:r>
              <a:rPr i="0" lang="en-US" sz="1400" u="none"/>
              <a:t> </a:t>
            </a:r>
            <a:r>
              <a:rPr i="0" lang="en-US" sz="1400"/>
              <a:t>will I do it?</a:t>
            </a:r>
            <a:endParaRPr/>
          </a:p>
          <a:p>
            <a:pPr indent="-317500" lvl="1" marL="914400" marR="0" rtl="0" algn="l">
              <a:lnSpc>
                <a:spcPct val="115000"/>
              </a:lnSpc>
              <a:spcBef>
                <a:spcPts val="0"/>
              </a:spcBef>
              <a:spcAft>
                <a:spcPts val="0"/>
              </a:spcAft>
              <a:buClr>
                <a:schemeClr val="dk1"/>
              </a:buClr>
              <a:buSzPts val="1400"/>
              <a:buFont typeface="Noto Sans Symbols"/>
              <a:buChar char="▪"/>
            </a:pPr>
            <a:r>
              <a:rPr i="0" lang="en-US" sz="1400" u="sng"/>
              <a:t>On what day and what time</a:t>
            </a:r>
            <a:r>
              <a:rPr i="0" lang="en-US" sz="1400" u="none"/>
              <a:t> will</a:t>
            </a:r>
            <a:r>
              <a:rPr i="0" lang="en-US" sz="1400"/>
              <a:t> I do it?</a:t>
            </a:r>
            <a:endParaRPr i="0" sz="1400" u="none"/>
          </a:p>
          <a:p>
            <a:pPr indent="-317500" lvl="1" marL="914400" marR="0" rtl="0" algn="l">
              <a:lnSpc>
                <a:spcPct val="115000"/>
              </a:lnSpc>
              <a:spcBef>
                <a:spcPts val="0"/>
              </a:spcBef>
              <a:spcAft>
                <a:spcPts val="0"/>
              </a:spcAft>
              <a:buClr>
                <a:schemeClr val="dk1"/>
              </a:buClr>
              <a:buSzPts val="1400"/>
              <a:buFont typeface="Noto Sans Symbols"/>
              <a:buChar char="▪"/>
            </a:pPr>
            <a:r>
              <a:rPr i="0" lang="en-US" sz="1400" u="sng"/>
              <a:t>Could I get anyone else to help me</a:t>
            </a:r>
            <a:r>
              <a:rPr i="0" lang="en-US" sz="1400" u="none"/>
              <a:t>? </a:t>
            </a:r>
            <a:endParaRPr/>
          </a:p>
          <a:p>
            <a:pPr indent="-228600" lvl="0" marL="457200" marR="0" rtl="0" algn="l">
              <a:lnSpc>
                <a:spcPct val="115000"/>
              </a:lnSpc>
              <a:spcBef>
                <a:spcPts val="0"/>
              </a:spcBef>
              <a:spcAft>
                <a:spcPts val="0"/>
              </a:spcAft>
              <a:buClr>
                <a:schemeClr val="dk1"/>
              </a:buClr>
              <a:buSzPts val="1400"/>
              <a:buFont typeface="Noto Sans Symbols"/>
              <a:buNone/>
            </a:pPr>
            <a:r>
              <a:t/>
            </a:r>
            <a:endParaRPr i="0" sz="1400" u="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24:notes"/>
          <p:cNvSpPr/>
          <p:nvPr>
            <p:ph idx="2" type="sldImg"/>
          </p:nvPr>
        </p:nvSpPr>
        <p:spPr>
          <a:xfrm>
            <a:off x="1604963" y="671513"/>
            <a:ext cx="3648075" cy="20526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24:notes"/>
          <p:cNvSpPr txBox="1"/>
          <p:nvPr>
            <p:ph idx="1" type="body"/>
          </p:nvPr>
        </p:nvSpPr>
        <p:spPr>
          <a:xfrm>
            <a:off x="668482" y="2724150"/>
            <a:ext cx="5521036"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latin typeface="Calibri"/>
                <a:ea typeface="Calibri"/>
                <a:cs typeface="Calibri"/>
                <a:sym typeface="Calibri"/>
              </a:rPr>
              <a:t>TIME: 4 min				0:38</a:t>
            </a:r>
            <a:endParaRPr/>
          </a:p>
          <a:p>
            <a:pPr indent="0" lvl="0" marL="0" rtl="0" algn="l">
              <a:lnSpc>
                <a:spcPct val="115000"/>
              </a:lnSpc>
              <a:spcBef>
                <a:spcPts val="0"/>
              </a:spcBef>
              <a:spcAft>
                <a:spcPts val="0"/>
              </a:spcAft>
              <a:buClr>
                <a:schemeClr val="dk1"/>
              </a:buClr>
              <a:buSzPts val="1600"/>
              <a:buFont typeface="Calibri"/>
              <a:buNone/>
            </a:pPr>
            <a:r>
              <a:t/>
            </a:r>
            <a:endParaRPr b="1" i="0" sz="1600">
              <a:latin typeface="Calibri"/>
              <a:ea typeface="Calibri"/>
              <a:cs typeface="Calibri"/>
              <a:sym typeface="Calibri"/>
            </a:endParaRPr>
          </a:p>
          <a:p>
            <a:pPr indent="-171450" lvl="0" marL="171450" rtl="0" algn="l">
              <a:lnSpc>
                <a:spcPct val="100000"/>
              </a:lnSpc>
              <a:spcBef>
                <a:spcPts val="0"/>
              </a:spcBef>
              <a:spcAft>
                <a:spcPts val="0"/>
              </a:spcAft>
              <a:buClr>
                <a:schemeClr val="dk1"/>
              </a:buClr>
              <a:buSzPts val="1400"/>
              <a:buFont typeface="Arial"/>
              <a:buChar char="•"/>
            </a:pPr>
            <a:r>
              <a:rPr lang="en-US" sz="1400" u="sng">
                <a:latin typeface="Calibri"/>
                <a:ea typeface="Calibri"/>
                <a:cs typeface="Calibri"/>
                <a:sym typeface="Calibri"/>
              </a:rPr>
              <a:t>For example</a:t>
            </a:r>
            <a:r>
              <a:rPr lang="en-US" sz="1400" u="none">
                <a:latin typeface="Calibri"/>
                <a:ea typeface="Calibri"/>
                <a:cs typeface="Calibri"/>
                <a:sym typeface="Calibri"/>
              </a:rPr>
              <a:t>, i</a:t>
            </a:r>
            <a:r>
              <a:rPr lang="en-US" sz="1400">
                <a:latin typeface="Calibri"/>
                <a:ea typeface="Calibri"/>
                <a:cs typeface="Calibri"/>
                <a:sym typeface="Calibri"/>
              </a:rPr>
              <a:t>f the savings action I chose is </a:t>
            </a:r>
            <a:r>
              <a:rPr i="0" lang="en-US" sz="1400" u="none">
                <a:solidFill>
                  <a:schemeClr val="dk1"/>
                </a:solidFill>
                <a:latin typeface="Calibri"/>
                <a:ea typeface="Calibri"/>
                <a:cs typeface="Calibri"/>
                <a:sym typeface="Calibri"/>
              </a:rPr>
              <a:t>__________________ (</a:t>
            </a:r>
            <a:r>
              <a:rPr i="1" lang="en-US" sz="1400" u="none">
                <a:solidFill>
                  <a:schemeClr val="dk1"/>
                </a:solidFill>
                <a:latin typeface="Calibri"/>
                <a:ea typeface="Calibri"/>
                <a:cs typeface="Calibri"/>
                <a:sym typeface="Calibri"/>
              </a:rPr>
              <a:t>to</a:t>
            </a:r>
            <a:r>
              <a:rPr i="0" lang="en-US" sz="1400" u="none">
                <a:solidFill>
                  <a:schemeClr val="dk1"/>
                </a:solidFill>
                <a:latin typeface="Calibri"/>
                <a:ea typeface="Calibri"/>
                <a:cs typeface="Calibri"/>
                <a:sym typeface="Calibri"/>
              </a:rPr>
              <a:t> </a:t>
            </a:r>
            <a:r>
              <a:rPr i="1" lang="en-US" sz="1400" u="none">
                <a:solidFill>
                  <a:schemeClr val="dk1"/>
                </a:solidFill>
                <a:latin typeface="Calibri"/>
                <a:ea typeface="Calibri"/>
                <a:cs typeface="Calibri"/>
                <a:sym typeface="Calibri"/>
              </a:rPr>
              <a:t>use coupons more for groceries</a:t>
            </a:r>
            <a:r>
              <a:rPr i="0" lang="en-US" sz="1400" u="none">
                <a:solidFill>
                  <a:schemeClr val="dk1"/>
                </a:solidFill>
                <a:latin typeface="Calibri"/>
                <a:ea typeface="Calibri"/>
                <a:cs typeface="Calibri"/>
                <a:sym typeface="Calibri"/>
              </a:rPr>
              <a:t>), </a:t>
            </a:r>
            <a:endParaRPr/>
          </a:p>
          <a:p>
            <a:pPr indent="-171450" lvl="1" marL="628650" rtl="0" algn="l">
              <a:lnSpc>
                <a:spcPct val="100000"/>
              </a:lnSpc>
              <a:spcBef>
                <a:spcPts val="0"/>
              </a:spcBef>
              <a:spcAft>
                <a:spcPts val="0"/>
              </a:spcAft>
              <a:buClr>
                <a:schemeClr val="dk1"/>
              </a:buClr>
              <a:buSzPts val="1400"/>
              <a:buFont typeface="Arial"/>
              <a:buChar char="•"/>
            </a:pPr>
            <a:r>
              <a:rPr i="0" lang="en-US" sz="1400" u="none">
                <a:solidFill>
                  <a:schemeClr val="dk1"/>
                </a:solidFill>
                <a:latin typeface="Calibri"/>
                <a:ea typeface="Calibri"/>
                <a:cs typeface="Calibri"/>
                <a:sym typeface="Calibri"/>
              </a:rPr>
              <a:t>then my first step could be __________________ </a:t>
            </a:r>
            <a:r>
              <a:rPr b="0" lang="en-US" sz="1400">
                <a:solidFill>
                  <a:schemeClr val="dk1"/>
                </a:solidFill>
                <a:latin typeface="Calibri"/>
                <a:ea typeface="Calibri"/>
                <a:cs typeface="Calibri"/>
                <a:sym typeface="Calibri"/>
              </a:rPr>
              <a:t>(</a:t>
            </a:r>
            <a:r>
              <a:rPr b="0" i="1" lang="en-US" sz="1400">
                <a:solidFill>
                  <a:schemeClr val="dk1"/>
                </a:solidFill>
                <a:latin typeface="Calibri"/>
                <a:ea typeface="Calibri"/>
                <a:cs typeface="Calibri"/>
                <a:sym typeface="Calibri"/>
              </a:rPr>
              <a:t>find coupons for items I need, and put them in my wallet</a:t>
            </a:r>
            <a:r>
              <a:rPr b="0" lang="en-US" sz="1400">
                <a:solidFill>
                  <a:schemeClr val="dk1"/>
                </a:solidFill>
                <a:latin typeface="Calibri"/>
                <a:ea typeface="Calibri"/>
                <a:cs typeface="Calibri"/>
                <a:sym typeface="Calibri"/>
              </a:rPr>
              <a:t>)</a:t>
            </a:r>
            <a:endParaRPr b="1" sz="1400">
              <a:solidFill>
                <a:schemeClr val="dk1"/>
              </a:solidFill>
              <a:latin typeface="Calibri"/>
              <a:ea typeface="Calibri"/>
              <a:cs typeface="Calibri"/>
              <a:sym typeface="Calibri"/>
            </a:endParaRPr>
          </a:p>
          <a:p>
            <a:pPr indent="-171450" lvl="1" marL="628650" marR="0" rtl="0" algn="l">
              <a:lnSpc>
                <a:spcPct val="100000"/>
              </a:lnSpc>
              <a:spcBef>
                <a:spcPts val="0"/>
              </a:spcBef>
              <a:spcAft>
                <a:spcPts val="0"/>
              </a:spcAft>
              <a:buClr>
                <a:schemeClr val="dk1"/>
              </a:buClr>
              <a:buSzPts val="1400"/>
              <a:buFont typeface="Arial"/>
              <a:buChar char="•"/>
            </a:pPr>
            <a:r>
              <a:rPr i="0" lang="en-US" sz="1400" u="none">
                <a:solidFill>
                  <a:schemeClr val="dk1"/>
                </a:solidFill>
                <a:latin typeface="Calibri"/>
                <a:ea typeface="Calibri"/>
                <a:cs typeface="Calibri"/>
                <a:sym typeface="Calibri"/>
              </a:rPr>
              <a:t>and my second step could be __________________ (</a:t>
            </a:r>
            <a:r>
              <a:rPr i="1" lang="en-US" sz="1400">
                <a:latin typeface="Calibri"/>
                <a:ea typeface="Calibri"/>
                <a:cs typeface="Calibri"/>
                <a:sym typeface="Calibri"/>
              </a:rPr>
              <a:t>remember to use them when I get to the cash register</a:t>
            </a:r>
            <a:r>
              <a:rPr i="0" lang="en-US" sz="1400" u="none">
                <a:solidFill>
                  <a:schemeClr val="dk1"/>
                </a:solidFill>
                <a:latin typeface="Calibri"/>
                <a:ea typeface="Calibri"/>
                <a:cs typeface="Calibri"/>
                <a:sym typeface="Calibri"/>
              </a:rPr>
              <a:t>)</a:t>
            </a:r>
            <a:endParaRPr/>
          </a:p>
          <a:p>
            <a:pPr indent="-171450" lvl="1" marL="628650" marR="0" rtl="0" algn="l">
              <a:lnSpc>
                <a:spcPct val="100000"/>
              </a:lnSpc>
              <a:spcBef>
                <a:spcPts val="0"/>
              </a:spcBef>
              <a:spcAft>
                <a:spcPts val="0"/>
              </a:spcAft>
              <a:buClr>
                <a:schemeClr val="dk1"/>
              </a:buClr>
              <a:buSzPts val="1400"/>
              <a:buFont typeface="Arial"/>
              <a:buChar char="•"/>
            </a:pPr>
            <a:r>
              <a:rPr lang="en-US" sz="1400">
                <a:latin typeface="Calibri"/>
                <a:ea typeface="Calibri"/>
                <a:cs typeface="Calibri"/>
                <a:sym typeface="Calibri"/>
              </a:rPr>
              <a:t>and then I decide where, when, and with whom I’m going to do it. </a:t>
            </a:r>
            <a:endParaRPr/>
          </a:p>
          <a:p>
            <a:pPr indent="-171450" lvl="0" marL="171450" rtl="0" algn="l">
              <a:lnSpc>
                <a:spcPct val="100000"/>
              </a:lnSpc>
              <a:spcBef>
                <a:spcPts val="0"/>
              </a:spcBef>
              <a:spcAft>
                <a:spcPts val="0"/>
              </a:spcAft>
              <a:buClr>
                <a:schemeClr val="dk1"/>
              </a:buClr>
              <a:buSzPts val="1400"/>
              <a:buFont typeface="Arial"/>
              <a:buChar char="•"/>
            </a:pPr>
            <a:r>
              <a:rPr i="0" lang="en-US" sz="1400" u="sng">
                <a:latin typeface="Calibri"/>
                <a:ea typeface="Calibri"/>
                <a:cs typeface="Calibri"/>
                <a:sym typeface="Calibri"/>
              </a:rPr>
              <a:t>If your action doesn’t have smaller steps, think of two things you could do to make it easier for yourself</a:t>
            </a:r>
            <a:endParaRPr/>
          </a:p>
          <a:p>
            <a:pPr indent="-171450" lvl="1" marL="628650" rtl="0" algn="l">
              <a:lnSpc>
                <a:spcPct val="100000"/>
              </a:lnSpc>
              <a:spcBef>
                <a:spcPts val="0"/>
              </a:spcBef>
              <a:spcAft>
                <a:spcPts val="0"/>
              </a:spcAft>
              <a:buClr>
                <a:schemeClr val="dk1"/>
              </a:buClr>
              <a:buSzPts val="1400"/>
              <a:buFont typeface="Arial"/>
              <a:buChar char="•"/>
            </a:pPr>
            <a:r>
              <a:rPr lang="en-US" sz="1400" u="sng">
                <a:latin typeface="Calibri"/>
                <a:ea typeface="Calibri"/>
                <a:cs typeface="Calibri"/>
                <a:sym typeface="Calibri"/>
              </a:rPr>
              <a:t>For example, </a:t>
            </a:r>
            <a:endParaRPr/>
          </a:p>
          <a:p>
            <a:pPr indent="-171450" lvl="2" marL="1085850" rtl="0" algn="l">
              <a:lnSpc>
                <a:spcPct val="100000"/>
              </a:lnSpc>
              <a:spcBef>
                <a:spcPts val="0"/>
              </a:spcBef>
              <a:spcAft>
                <a:spcPts val="0"/>
              </a:spcAft>
              <a:buClr>
                <a:schemeClr val="dk1"/>
              </a:buClr>
              <a:buSzPts val="1400"/>
              <a:buFont typeface="Arial"/>
              <a:buChar char="•"/>
            </a:pPr>
            <a:r>
              <a:rPr lang="en-US" sz="1400">
                <a:latin typeface="Calibri"/>
                <a:ea typeface="Calibri"/>
                <a:cs typeface="Calibri"/>
                <a:sym typeface="Calibri"/>
              </a:rPr>
              <a:t>if the savings action I chose is </a:t>
            </a:r>
            <a:r>
              <a:rPr i="0" lang="en-US" sz="1400" u="none">
                <a:solidFill>
                  <a:schemeClr val="dk1"/>
                </a:solidFill>
                <a:latin typeface="Calibri"/>
                <a:ea typeface="Calibri"/>
                <a:cs typeface="Calibri"/>
                <a:sym typeface="Calibri"/>
              </a:rPr>
              <a:t>__________________ (</a:t>
            </a:r>
            <a:r>
              <a:rPr i="1" lang="en-US" sz="1400" u="none">
                <a:solidFill>
                  <a:schemeClr val="dk1"/>
                </a:solidFill>
                <a:latin typeface="Calibri"/>
                <a:ea typeface="Calibri"/>
                <a:cs typeface="Calibri"/>
                <a:sym typeface="Calibri"/>
              </a:rPr>
              <a:t>t</a:t>
            </a:r>
            <a:r>
              <a:rPr i="1" lang="en-US" sz="1400">
                <a:latin typeface="Calibri"/>
                <a:ea typeface="Calibri"/>
                <a:cs typeface="Calibri"/>
                <a:sym typeface="Calibri"/>
              </a:rPr>
              <a:t>o make a deposit every Friday after work</a:t>
            </a:r>
            <a:r>
              <a:rPr i="0" lang="en-US" sz="1400" u="none">
                <a:solidFill>
                  <a:schemeClr val="dk1"/>
                </a:solidFill>
                <a:latin typeface="Calibri"/>
                <a:ea typeface="Calibri"/>
                <a:cs typeface="Calibri"/>
                <a:sym typeface="Calibri"/>
              </a:rPr>
              <a:t>), </a:t>
            </a:r>
            <a:endParaRPr/>
          </a:p>
          <a:p>
            <a:pPr indent="-171450" lvl="2" marL="1085850" marR="0" rtl="0" algn="l">
              <a:lnSpc>
                <a:spcPct val="100000"/>
              </a:lnSpc>
              <a:spcBef>
                <a:spcPts val="0"/>
              </a:spcBef>
              <a:spcAft>
                <a:spcPts val="0"/>
              </a:spcAft>
              <a:buClr>
                <a:schemeClr val="dk1"/>
              </a:buClr>
              <a:buSzPts val="1400"/>
              <a:buFont typeface="Arial"/>
              <a:buChar char="•"/>
            </a:pPr>
            <a:r>
              <a:rPr i="0" lang="en-US" sz="1400" u="none">
                <a:solidFill>
                  <a:schemeClr val="dk1"/>
                </a:solidFill>
                <a:latin typeface="Calibri"/>
                <a:ea typeface="Calibri"/>
                <a:cs typeface="Calibri"/>
                <a:sym typeface="Calibri"/>
              </a:rPr>
              <a:t>then my first step could be __________________ </a:t>
            </a:r>
            <a:r>
              <a:rPr b="0" lang="en-US" sz="1400">
                <a:solidFill>
                  <a:schemeClr val="dk1"/>
                </a:solidFill>
                <a:latin typeface="Calibri"/>
                <a:ea typeface="Calibri"/>
                <a:cs typeface="Calibri"/>
                <a:sym typeface="Calibri"/>
              </a:rPr>
              <a:t>(</a:t>
            </a:r>
            <a:r>
              <a:rPr i="1" lang="en-US" sz="1400">
                <a:latin typeface="Calibri"/>
                <a:ea typeface="Calibri"/>
                <a:cs typeface="Calibri"/>
                <a:sym typeface="Calibri"/>
              </a:rPr>
              <a:t>set myself a reminder alarm for the time I normally leave work</a:t>
            </a:r>
            <a:r>
              <a:rPr b="0" lang="en-US" sz="1400">
                <a:solidFill>
                  <a:schemeClr val="dk1"/>
                </a:solidFill>
                <a:latin typeface="Calibri"/>
                <a:ea typeface="Calibri"/>
                <a:cs typeface="Calibri"/>
                <a:sym typeface="Calibri"/>
              </a:rPr>
              <a:t>)</a:t>
            </a:r>
            <a:endParaRPr b="1" sz="1400">
              <a:solidFill>
                <a:schemeClr val="dk1"/>
              </a:solidFill>
              <a:latin typeface="Calibri"/>
              <a:ea typeface="Calibri"/>
              <a:cs typeface="Calibri"/>
              <a:sym typeface="Calibri"/>
            </a:endParaRPr>
          </a:p>
          <a:p>
            <a:pPr indent="-171450" lvl="2" marL="1085850" marR="0" rtl="0" algn="l">
              <a:lnSpc>
                <a:spcPct val="100000"/>
              </a:lnSpc>
              <a:spcBef>
                <a:spcPts val="0"/>
              </a:spcBef>
              <a:spcAft>
                <a:spcPts val="0"/>
              </a:spcAft>
              <a:buClr>
                <a:schemeClr val="dk1"/>
              </a:buClr>
              <a:buSzPts val="1400"/>
              <a:buFont typeface="Arial"/>
              <a:buChar char="•"/>
            </a:pPr>
            <a:r>
              <a:rPr i="0" lang="en-US" sz="1400" u="none">
                <a:solidFill>
                  <a:schemeClr val="dk1"/>
                </a:solidFill>
                <a:latin typeface="Calibri"/>
                <a:ea typeface="Calibri"/>
                <a:cs typeface="Calibri"/>
                <a:sym typeface="Calibri"/>
              </a:rPr>
              <a:t>and my second step could be __________________ (</a:t>
            </a:r>
            <a:r>
              <a:rPr i="1" lang="en-US" sz="1400" u="none">
                <a:solidFill>
                  <a:schemeClr val="dk1"/>
                </a:solidFill>
                <a:latin typeface="Calibri"/>
                <a:ea typeface="Calibri"/>
                <a:cs typeface="Calibri"/>
                <a:sym typeface="Calibri"/>
              </a:rPr>
              <a:t>if I make the deposit, I’ll treat myself to an ice cream at the place next door to the bank</a:t>
            </a:r>
            <a:r>
              <a:rPr i="0" lang="en-US" sz="1400" u="none">
                <a:solidFill>
                  <a:schemeClr val="dk1"/>
                </a:solidFill>
                <a:latin typeface="Calibri"/>
                <a:ea typeface="Calibri"/>
                <a:cs typeface="Calibri"/>
                <a:sym typeface="Calibri"/>
              </a:rPr>
              <a:t>)</a:t>
            </a:r>
            <a:endParaRPr/>
          </a:p>
          <a:p>
            <a:pPr indent="-171450" lvl="0" marL="171450" marR="0" rtl="0" algn="l">
              <a:lnSpc>
                <a:spcPct val="100000"/>
              </a:lnSpc>
              <a:spcBef>
                <a:spcPts val="0"/>
              </a:spcBef>
              <a:spcAft>
                <a:spcPts val="0"/>
              </a:spcAft>
              <a:buClr>
                <a:schemeClr val="dk1"/>
              </a:buClr>
              <a:buSzPts val="1400"/>
              <a:buFont typeface="Arial"/>
              <a:buChar char="•"/>
            </a:pPr>
            <a:r>
              <a:rPr i="0" lang="en-US" sz="1400" u="sng">
                <a:latin typeface="Calibri"/>
                <a:ea typeface="Calibri"/>
                <a:cs typeface="Calibri"/>
                <a:sym typeface="Calibri"/>
              </a:rPr>
              <a:t>Now take a few minutes and fill out your steps. </a:t>
            </a:r>
            <a:endParaRPr/>
          </a:p>
          <a:p>
            <a:pPr indent="0" lvl="0" marL="0" marR="0" rtl="0" algn="l">
              <a:lnSpc>
                <a:spcPct val="100000"/>
              </a:lnSpc>
              <a:spcBef>
                <a:spcPts val="0"/>
              </a:spcBef>
              <a:spcAft>
                <a:spcPts val="0"/>
              </a:spcAft>
              <a:buSzPts val="1400"/>
              <a:buNone/>
            </a:pPr>
            <a:r>
              <a:t/>
            </a:r>
            <a:endParaRPr i="0" sz="1400" u="sng">
              <a:latin typeface="Calibri"/>
              <a:ea typeface="Calibri"/>
              <a:cs typeface="Calibri"/>
              <a:sym typeface="Calibri"/>
            </a:endParaRPr>
          </a:p>
          <a:p>
            <a:pPr indent="0" lvl="0" marL="0" marR="0" rtl="0" algn="l">
              <a:lnSpc>
                <a:spcPct val="100000"/>
              </a:lnSpc>
              <a:spcBef>
                <a:spcPts val="0"/>
              </a:spcBef>
              <a:spcAft>
                <a:spcPts val="0"/>
              </a:spcAft>
              <a:buSzPts val="1400"/>
              <a:buNone/>
            </a:pPr>
            <a:r>
              <a:rPr i="1" lang="en-US" sz="1400">
                <a:latin typeface="Calibri"/>
                <a:ea typeface="Calibri"/>
                <a:cs typeface="Calibri"/>
                <a:sym typeface="Calibri"/>
              </a:rPr>
              <a:t>[NOTES CONTINUE ON NEXT PAGE]</a:t>
            </a:r>
            <a:endParaRPr/>
          </a:p>
          <a:p>
            <a:pPr indent="-82550" lvl="0" marL="171450" marR="0" rtl="0" algn="l">
              <a:lnSpc>
                <a:spcPct val="100000"/>
              </a:lnSpc>
              <a:spcBef>
                <a:spcPts val="0"/>
              </a:spcBef>
              <a:spcAft>
                <a:spcPts val="0"/>
              </a:spcAft>
              <a:buClr>
                <a:schemeClr val="dk1"/>
              </a:buClr>
              <a:buSzPts val="1400"/>
              <a:buFont typeface="Arial"/>
              <a:buNone/>
            </a:pPr>
            <a:r>
              <a:t/>
            </a:r>
            <a:endParaRPr i="0" sz="1400" u="sng">
              <a:latin typeface="Calibri"/>
              <a:ea typeface="Calibri"/>
              <a:cs typeface="Calibri"/>
              <a:sym typeface="Calibri"/>
            </a:endParaRPr>
          </a:p>
          <a:p>
            <a:pPr indent="-82550" lvl="0" marL="171450" marR="0" rtl="0" algn="l">
              <a:lnSpc>
                <a:spcPct val="100000"/>
              </a:lnSpc>
              <a:spcBef>
                <a:spcPts val="0"/>
              </a:spcBef>
              <a:spcAft>
                <a:spcPts val="0"/>
              </a:spcAft>
              <a:buClr>
                <a:schemeClr val="dk1"/>
              </a:buClr>
              <a:buSzPts val="1400"/>
              <a:buFont typeface="Arial"/>
              <a:buNone/>
            </a:pPr>
            <a:r>
              <a:t/>
            </a:r>
            <a:endParaRPr sz="1400" u="sng">
              <a:latin typeface="Calibri"/>
              <a:ea typeface="Calibri"/>
              <a:cs typeface="Calibri"/>
              <a:sym typeface="Calibri"/>
            </a:endParaRPr>
          </a:p>
          <a:p>
            <a:pPr indent="-82550" lvl="0" marL="171450" marR="0" rtl="0" algn="l">
              <a:lnSpc>
                <a:spcPct val="100000"/>
              </a:lnSpc>
              <a:spcBef>
                <a:spcPts val="0"/>
              </a:spcBef>
              <a:spcAft>
                <a:spcPts val="0"/>
              </a:spcAft>
              <a:buClr>
                <a:schemeClr val="dk1"/>
              </a:buClr>
              <a:buSzPts val="1400"/>
              <a:buFont typeface="Arial"/>
              <a:buNone/>
            </a:pPr>
            <a:r>
              <a:t/>
            </a:r>
            <a:endParaRPr i="0" sz="1400" u="sng">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400"/>
              <a:buFont typeface="Arial"/>
              <a:buChar char="•"/>
            </a:pPr>
            <a:r>
              <a:rPr i="0" lang="en-US" sz="1400" u="sng">
                <a:latin typeface="Calibri"/>
                <a:ea typeface="Calibri"/>
                <a:cs typeface="Calibri"/>
                <a:sym typeface="Calibri"/>
              </a:rPr>
              <a:t>Does anyone have a tricky example</a:t>
            </a:r>
            <a:r>
              <a:rPr i="0" lang="en-US" sz="1400" u="none">
                <a:latin typeface="Calibri"/>
                <a:ea typeface="Calibri"/>
                <a:cs typeface="Calibri"/>
                <a:sym typeface="Calibri"/>
              </a:rPr>
              <a:t>? </a:t>
            </a:r>
            <a:r>
              <a:rPr i="1" lang="en-US" sz="1400" u="none">
                <a:latin typeface="Calibri"/>
                <a:ea typeface="Calibri"/>
                <a:cs typeface="Calibri"/>
                <a:sym typeface="Calibri"/>
              </a:rPr>
              <a:t>[Help them to walk through the example]</a:t>
            </a:r>
            <a:endParaRPr i="0" sz="1400" u="none">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400"/>
              <a:buFont typeface="Arial"/>
              <a:buChar char="•"/>
            </a:pPr>
            <a:r>
              <a:rPr i="0" lang="en-US" sz="1400" u="sng">
                <a:latin typeface="Calibri"/>
                <a:ea typeface="Calibri"/>
                <a:cs typeface="Calibri"/>
                <a:sym typeface="Calibri"/>
              </a:rPr>
              <a:t>Does anyone want to share</a:t>
            </a:r>
            <a:r>
              <a:rPr i="0" lang="en-US" sz="1400" u="none">
                <a:latin typeface="Calibri"/>
                <a:ea typeface="Calibri"/>
                <a:cs typeface="Calibri"/>
                <a:sym typeface="Calibri"/>
              </a:rPr>
              <a:t>? </a:t>
            </a:r>
            <a:endParaRPr/>
          </a:p>
          <a:p>
            <a:pPr indent="-82550" lvl="0" marL="171450" marR="0" rtl="0" algn="l">
              <a:lnSpc>
                <a:spcPct val="100000"/>
              </a:lnSpc>
              <a:spcBef>
                <a:spcPts val="0"/>
              </a:spcBef>
              <a:spcAft>
                <a:spcPts val="0"/>
              </a:spcAft>
              <a:buClr>
                <a:schemeClr val="dk1"/>
              </a:buClr>
              <a:buSzPts val="1400"/>
              <a:buFont typeface="Arial"/>
              <a:buNone/>
            </a:pPr>
            <a:r>
              <a:t/>
            </a:r>
            <a:endParaRPr b="1" i="0" sz="1400" u="none">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~3 min</a:t>
            </a:r>
            <a:r>
              <a:rPr b="0" i="1" lang="en-US" sz="1400" u="none">
                <a:solidFill>
                  <a:schemeClr val="dk1"/>
                </a:solidFill>
                <a:latin typeface="Calibri"/>
                <a:ea typeface="Calibri"/>
                <a:cs typeface="Calibri"/>
                <a:sym typeface="Calibri"/>
              </a:rPr>
              <a:t> to complete this step]</a:t>
            </a:r>
            <a:endParaRPr b="1" i="1" sz="1400" u="none">
              <a:latin typeface="Calibri"/>
              <a:ea typeface="Calibri"/>
              <a:cs typeface="Calibri"/>
              <a:sym typeface="Calibri"/>
            </a:endParaRPr>
          </a:p>
          <a:p>
            <a:pPr indent="-82550" lvl="0" marL="171450" marR="0" rtl="0" algn="l">
              <a:lnSpc>
                <a:spcPct val="100000"/>
              </a:lnSpc>
              <a:spcBef>
                <a:spcPts val="0"/>
              </a:spcBef>
              <a:spcAft>
                <a:spcPts val="0"/>
              </a:spcAft>
              <a:buClr>
                <a:schemeClr val="dk1"/>
              </a:buClr>
              <a:buSzPts val="1400"/>
              <a:buFont typeface="Arial"/>
              <a:buNone/>
            </a:pPr>
            <a:r>
              <a:t/>
            </a:r>
            <a:endParaRPr b="1" i="0" sz="1400">
              <a:latin typeface="Calibri"/>
              <a:ea typeface="Calibri"/>
              <a:cs typeface="Calibri"/>
              <a:sym typeface="Calibri"/>
            </a:endParaRPr>
          </a:p>
          <a:p>
            <a:pPr indent="0" lvl="0" marL="0" marR="0" rtl="0" algn="l">
              <a:lnSpc>
                <a:spcPct val="115000"/>
              </a:lnSpc>
              <a:spcBef>
                <a:spcPts val="0"/>
              </a:spcBef>
              <a:spcAft>
                <a:spcPts val="0"/>
              </a:spcAft>
              <a:buClr>
                <a:schemeClr val="dk2"/>
              </a:buClr>
              <a:buSzPts val="1100"/>
              <a:buFont typeface="Arial"/>
              <a:buNone/>
            </a:pPr>
            <a:r>
              <a:rPr b="1" lang="en-US" sz="1400">
                <a:latin typeface="Calibri"/>
                <a:ea typeface="Calibri"/>
                <a:cs typeface="Calibri"/>
                <a:sym typeface="Calibri"/>
              </a:rPr>
              <a:t>“And now that we’ve got a good plan to free up some money, what do we do with it?”</a:t>
            </a:r>
            <a:endParaRPr b="1" i="0" sz="1400">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25:notes"/>
          <p:cNvSpPr/>
          <p:nvPr>
            <p:ph idx="2" type="sldImg"/>
          </p:nvPr>
        </p:nvSpPr>
        <p:spPr>
          <a:xfrm>
            <a:off x="1695450" y="674688"/>
            <a:ext cx="3465513" cy="19510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2" name="Google Shape;772;p25:notes"/>
          <p:cNvSpPr txBox="1"/>
          <p:nvPr>
            <p:ph idx="1" type="body"/>
          </p:nvPr>
        </p:nvSpPr>
        <p:spPr>
          <a:xfrm>
            <a:off x="688072" y="2625725"/>
            <a:ext cx="5480267"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t>TIME: 3 min				0:41</a:t>
            </a:r>
            <a:endParaRPr/>
          </a:p>
          <a:p>
            <a:pPr indent="0" lvl="0" marL="0" rtl="0" algn="l">
              <a:lnSpc>
                <a:spcPct val="115000"/>
              </a:lnSpc>
              <a:spcBef>
                <a:spcPts val="0"/>
              </a:spcBef>
              <a:spcAft>
                <a:spcPts val="0"/>
              </a:spcAft>
              <a:buClr>
                <a:schemeClr val="dk1"/>
              </a:buClr>
              <a:buSzPts val="1600"/>
              <a:buFont typeface="Calibri"/>
              <a:buNone/>
            </a:pPr>
            <a:r>
              <a:t/>
            </a:r>
            <a:endParaRPr b="1" i="0" sz="1600"/>
          </a:p>
          <a:p>
            <a:pPr indent="-317500" lvl="0" marL="457200" marR="0" rtl="0" algn="l">
              <a:lnSpc>
                <a:spcPct val="115000"/>
              </a:lnSpc>
              <a:spcBef>
                <a:spcPts val="0"/>
              </a:spcBef>
              <a:spcAft>
                <a:spcPts val="0"/>
              </a:spcAft>
              <a:buClr>
                <a:schemeClr val="dk1"/>
              </a:buClr>
              <a:buSzPts val="1400"/>
              <a:buFont typeface="Noto Sans Symbols"/>
              <a:buChar char="▪"/>
            </a:pPr>
            <a:r>
              <a:rPr i="0" lang="en-US" sz="1400"/>
              <a:t>Let’s put it all together.</a:t>
            </a:r>
            <a:endParaRPr/>
          </a:p>
          <a:p>
            <a:pPr indent="-317500" lvl="0" marL="457200" marR="0" rtl="0" algn="l">
              <a:lnSpc>
                <a:spcPct val="115000"/>
              </a:lnSpc>
              <a:spcBef>
                <a:spcPts val="0"/>
              </a:spcBef>
              <a:spcAft>
                <a:spcPts val="0"/>
              </a:spcAft>
              <a:buClr>
                <a:schemeClr val="dk1"/>
              </a:buClr>
              <a:buSzPts val="1400"/>
              <a:buFont typeface="Noto Sans Symbols"/>
              <a:buChar char="▪"/>
            </a:pPr>
            <a:r>
              <a:rPr i="0" lang="en-US" sz="1400" u="sng"/>
              <a:t>Write down the amount</a:t>
            </a:r>
            <a:r>
              <a:rPr i="0" lang="en-US" sz="1400"/>
              <a:t> you’re going to save each time</a:t>
            </a:r>
            <a:endParaRPr/>
          </a:p>
          <a:p>
            <a:pPr indent="-317500" lvl="0" marL="457200" marR="0" rtl="0" algn="l">
              <a:lnSpc>
                <a:spcPct val="115000"/>
              </a:lnSpc>
              <a:spcBef>
                <a:spcPts val="0"/>
              </a:spcBef>
              <a:spcAft>
                <a:spcPts val="0"/>
              </a:spcAft>
              <a:buClr>
                <a:schemeClr val="dk1"/>
              </a:buClr>
              <a:buSzPts val="1400"/>
              <a:buFont typeface="Noto Sans Symbols"/>
              <a:buChar char="▪"/>
            </a:pPr>
            <a:r>
              <a:rPr i="0" lang="en-US" sz="1400"/>
              <a:t>And now write down </a:t>
            </a:r>
            <a:r>
              <a:rPr i="0" lang="en-US" sz="1400" u="sng"/>
              <a:t>when</a:t>
            </a:r>
            <a:r>
              <a:rPr i="0" lang="en-US" sz="1400" u="none"/>
              <a:t> you’ll</a:t>
            </a:r>
            <a:r>
              <a:rPr i="0" lang="en-US" sz="1400"/>
              <a:t> save it</a:t>
            </a:r>
            <a:endParaRPr/>
          </a:p>
          <a:p>
            <a:pPr indent="-317500" lvl="0" marL="457200" marR="0" rtl="0" algn="l">
              <a:lnSpc>
                <a:spcPct val="115000"/>
              </a:lnSpc>
              <a:spcBef>
                <a:spcPts val="0"/>
              </a:spcBef>
              <a:spcAft>
                <a:spcPts val="0"/>
              </a:spcAft>
              <a:buClr>
                <a:schemeClr val="dk1"/>
              </a:buClr>
              <a:buSzPts val="1400"/>
              <a:buFont typeface="Noto Sans Symbols"/>
              <a:buChar char="▪"/>
            </a:pPr>
            <a:r>
              <a:rPr i="0" lang="en-US" sz="1400"/>
              <a:t>And </a:t>
            </a:r>
            <a:r>
              <a:rPr i="0" lang="en-US" sz="1400" u="sng"/>
              <a:t>where</a:t>
            </a:r>
            <a:r>
              <a:rPr i="0" lang="en-US" sz="1400" u="none"/>
              <a:t> you’re going to save it </a:t>
            </a:r>
            <a:endParaRPr/>
          </a:p>
          <a:p>
            <a:pPr indent="-317500" lvl="1" marL="914400" marR="0" rtl="0" algn="l">
              <a:lnSpc>
                <a:spcPct val="115000"/>
              </a:lnSpc>
              <a:spcBef>
                <a:spcPts val="0"/>
              </a:spcBef>
              <a:spcAft>
                <a:spcPts val="0"/>
              </a:spcAft>
              <a:buClr>
                <a:schemeClr val="dk1"/>
              </a:buClr>
              <a:buSzPts val="1400"/>
              <a:buFont typeface="Noto Sans Symbols"/>
              <a:buChar char="▪"/>
            </a:pPr>
            <a:r>
              <a:rPr i="0" lang="en-US" sz="1400"/>
              <a:t>This should be somewhere </a:t>
            </a:r>
            <a:r>
              <a:rPr i="0" lang="en-US" sz="1400" u="sng"/>
              <a:t>safe</a:t>
            </a:r>
            <a:r>
              <a:rPr i="0" lang="en-US" sz="1400"/>
              <a:t>, and a bank is often the safest place.</a:t>
            </a:r>
            <a:endParaRPr/>
          </a:p>
          <a:p>
            <a:pPr indent="-317500" lvl="1" marL="914400" marR="0" rtl="0" algn="l">
              <a:lnSpc>
                <a:spcPct val="115000"/>
              </a:lnSpc>
              <a:spcBef>
                <a:spcPts val="0"/>
              </a:spcBef>
              <a:spcAft>
                <a:spcPts val="0"/>
              </a:spcAft>
              <a:buClr>
                <a:schemeClr val="dk1"/>
              </a:buClr>
              <a:buSzPts val="1400"/>
              <a:buFont typeface="Noto Sans Symbols"/>
              <a:buChar char="▪"/>
            </a:pPr>
            <a:r>
              <a:rPr i="0" lang="en-US" sz="1400"/>
              <a:t>If you have a savings account already, make a deposit there!</a:t>
            </a:r>
            <a:endParaRPr/>
          </a:p>
          <a:p>
            <a:pPr indent="-317500" lvl="1" marL="914400" marR="0" rtl="0" algn="l">
              <a:lnSpc>
                <a:spcPct val="115000"/>
              </a:lnSpc>
              <a:spcBef>
                <a:spcPts val="0"/>
              </a:spcBef>
              <a:spcAft>
                <a:spcPts val="0"/>
              </a:spcAft>
              <a:buClr>
                <a:schemeClr val="dk1"/>
              </a:buClr>
              <a:buSzPts val="1400"/>
              <a:buFont typeface="Noto Sans Symbols"/>
              <a:buChar char="▪"/>
            </a:pPr>
            <a:r>
              <a:rPr i="0" lang="en-US" sz="1400"/>
              <a:t>If you’d prefer to save at home, make sure to keep your money in a safe, secure location.</a:t>
            </a:r>
            <a:endParaRPr/>
          </a:p>
          <a:p>
            <a:pPr indent="-317500" lvl="0" marL="457200" marR="0" rtl="0" algn="l">
              <a:lnSpc>
                <a:spcPct val="115000"/>
              </a:lnSpc>
              <a:spcBef>
                <a:spcPts val="0"/>
              </a:spcBef>
              <a:spcAft>
                <a:spcPts val="0"/>
              </a:spcAft>
              <a:buClr>
                <a:schemeClr val="dk1"/>
              </a:buClr>
              <a:buSzPts val="1400"/>
              <a:buFont typeface="Noto Sans Symbols"/>
              <a:buChar char="▪"/>
            </a:pPr>
            <a:r>
              <a:rPr i="0" lang="en-US" sz="1400" u="none">
                <a:solidFill>
                  <a:schemeClr val="dk1"/>
                </a:solidFill>
              </a:rPr>
              <a:t>As a reminder, if you have a direct deposit paycheck, </a:t>
            </a:r>
            <a:r>
              <a:rPr i="0" lang="en-US" sz="1400" u="sng">
                <a:solidFill>
                  <a:schemeClr val="dk1"/>
                </a:solidFill>
              </a:rPr>
              <a:t>the best way to save is to automatically divert some of that into a savings account</a:t>
            </a:r>
            <a:endParaRPr i="0" sz="1400"/>
          </a:p>
          <a:p>
            <a:pPr indent="-317500" lvl="0" marL="457200" marR="0" rtl="0" algn="l">
              <a:lnSpc>
                <a:spcPct val="115000"/>
              </a:lnSpc>
              <a:spcBef>
                <a:spcPts val="0"/>
              </a:spcBef>
              <a:spcAft>
                <a:spcPts val="0"/>
              </a:spcAft>
              <a:buClr>
                <a:schemeClr val="dk1"/>
              </a:buClr>
              <a:buSzPts val="1400"/>
              <a:buFont typeface="Noto Sans Symbols"/>
              <a:buChar char="▪"/>
            </a:pPr>
            <a:r>
              <a:rPr b="1" i="0" lang="en-US" sz="1400" u="sng"/>
              <a:t>Take a few minutes</a:t>
            </a:r>
            <a:r>
              <a:rPr b="1" i="0" lang="en-US" sz="1400" u="none"/>
              <a:t> </a:t>
            </a:r>
            <a:r>
              <a:rPr b="0" i="0" lang="en-US" sz="1400" u="none"/>
              <a:t>to write out your plan </a:t>
            </a:r>
            <a:endParaRPr/>
          </a:p>
          <a:p>
            <a:pPr indent="-228600" lvl="0" marL="457200" marR="0" rtl="0" algn="l">
              <a:lnSpc>
                <a:spcPct val="115000"/>
              </a:lnSpc>
              <a:spcBef>
                <a:spcPts val="0"/>
              </a:spcBef>
              <a:spcAft>
                <a:spcPts val="0"/>
              </a:spcAft>
              <a:buClr>
                <a:schemeClr val="dk1"/>
              </a:buClr>
              <a:buSzPts val="1400"/>
              <a:buFont typeface="Noto Sans Symbols"/>
              <a:buNone/>
            </a:pPr>
            <a:r>
              <a:t/>
            </a:r>
            <a:endParaRPr b="0" i="0" sz="1400" u="none"/>
          </a:p>
          <a:p>
            <a:pPr indent="0" lvl="0" marL="0" marR="0" rtl="0" algn="l">
              <a:lnSpc>
                <a:spcPct val="100000"/>
              </a:lnSpc>
              <a:spcBef>
                <a:spcPts val="0"/>
              </a:spcBef>
              <a:spcAft>
                <a:spcPts val="0"/>
              </a:spcAft>
              <a:buClr>
                <a:schemeClr val="dk1"/>
              </a:buClr>
              <a:buSzPts val="1400"/>
              <a:buFont typeface="Arial"/>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~2 min</a:t>
            </a:r>
            <a:r>
              <a:rPr b="0" i="1" lang="en-US" sz="1400" u="none">
                <a:solidFill>
                  <a:schemeClr val="dk1"/>
                </a:solidFill>
                <a:latin typeface="Calibri"/>
                <a:ea typeface="Calibri"/>
                <a:cs typeface="Calibri"/>
                <a:sym typeface="Calibri"/>
              </a:rPr>
              <a:t> to complete this step]</a:t>
            </a:r>
            <a:endParaRPr b="1" i="1" sz="1400" u="none">
              <a:latin typeface="Calibri"/>
              <a:ea typeface="Calibri"/>
              <a:cs typeface="Calibri"/>
              <a:sym typeface="Calibri"/>
            </a:endParaRPr>
          </a:p>
          <a:p>
            <a:pPr indent="-228600" lvl="0" marL="457200" marR="0" rtl="0" algn="l">
              <a:lnSpc>
                <a:spcPct val="115000"/>
              </a:lnSpc>
              <a:spcBef>
                <a:spcPts val="0"/>
              </a:spcBef>
              <a:spcAft>
                <a:spcPts val="0"/>
              </a:spcAft>
              <a:buClr>
                <a:schemeClr val="dk1"/>
              </a:buClr>
              <a:buSzPts val="1400"/>
              <a:buFont typeface="Noto Sans Symbols"/>
              <a:buNone/>
            </a:pPr>
            <a:r>
              <a:t/>
            </a:r>
            <a:endParaRPr i="1" sz="1400"/>
          </a:p>
          <a:p>
            <a:pPr indent="0" lvl="0" marL="0" marR="0" rtl="0" algn="l">
              <a:lnSpc>
                <a:spcPct val="100000"/>
              </a:lnSpc>
              <a:spcBef>
                <a:spcPts val="0"/>
              </a:spcBef>
              <a:spcAft>
                <a:spcPts val="0"/>
              </a:spcAft>
              <a:buClr>
                <a:schemeClr val="dk1"/>
              </a:buClr>
              <a:buSzPts val="1400"/>
              <a:buFont typeface="Calibri"/>
              <a:buNone/>
            </a:pPr>
            <a:r>
              <a:rPr b="1" i="0" lang="en-US" sz="1400"/>
              <a:t>“But sometimes life throws us curveballs.”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26:notes"/>
          <p:cNvSpPr/>
          <p:nvPr>
            <p:ph idx="2" type="sldImg"/>
          </p:nvPr>
        </p:nvSpPr>
        <p:spPr>
          <a:xfrm>
            <a:off x="1379538" y="658813"/>
            <a:ext cx="4098925" cy="23066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p26:notes"/>
          <p:cNvSpPr txBox="1"/>
          <p:nvPr>
            <p:ph idx="1" type="body"/>
          </p:nvPr>
        </p:nvSpPr>
        <p:spPr>
          <a:xfrm>
            <a:off x="696191" y="2965450"/>
            <a:ext cx="5465618"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i="0" lang="en-US" sz="1600">
                <a:solidFill>
                  <a:schemeClr val="dk1"/>
                </a:solidFill>
              </a:rPr>
              <a:t>TIME: 1 min				0:42</a:t>
            </a:r>
            <a:endParaRPr b="1" i="0" sz="1600">
              <a:solidFill>
                <a:schemeClr val="dk1"/>
              </a:solidFill>
            </a:endParaRPr>
          </a:p>
          <a:p>
            <a:pPr indent="0" lvl="0" marL="0" rtl="0" algn="l">
              <a:lnSpc>
                <a:spcPct val="100000"/>
              </a:lnSpc>
              <a:spcBef>
                <a:spcPts val="0"/>
              </a:spcBef>
              <a:spcAft>
                <a:spcPts val="0"/>
              </a:spcAft>
              <a:buClr>
                <a:schemeClr val="lt1"/>
              </a:buClr>
              <a:buSzPts val="1400"/>
              <a:buFont typeface="Calibri"/>
              <a:buNone/>
            </a:pPr>
            <a:r>
              <a:t/>
            </a:r>
            <a:endParaRPr i="0" sz="1400">
              <a:solidFill>
                <a:schemeClr val="dk1"/>
              </a:solidFill>
            </a:endParaRPr>
          </a:p>
          <a:p>
            <a:pPr indent="-317500" lvl="0" marL="457200" rtl="0" algn="l">
              <a:lnSpc>
                <a:spcPct val="100000"/>
              </a:lnSpc>
              <a:spcBef>
                <a:spcPts val="0"/>
              </a:spcBef>
              <a:spcAft>
                <a:spcPts val="0"/>
              </a:spcAft>
              <a:buClr>
                <a:schemeClr val="dk1"/>
              </a:buClr>
              <a:buSzPts val="1400"/>
              <a:buFont typeface="Noto Sans Symbols"/>
              <a:buChar char="▪"/>
            </a:pPr>
            <a:r>
              <a:rPr i="0" lang="en-US" sz="1400">
                <a:solidFill>
                  <a:schemeClr val="dk1"/>
                </a:solidFill>
              </a:rPr>
              <a:t>Despite our best intentions, </a:t>
            </a:r>
            <a:r>
              <a:rPr i="0" lang="en-US" sz="1400" u="sng">
                <a:solidFill>
                  <a:schemeClr val="dk1"/>
                </a:solidFill>
              </a:rPr>
              <a:t>things don’t always go according to plan</a:t>
            </a:r>
            <a:endParaRPr i="0" sz="1400" u="sng">
              <a:solidFill>
                <a:schemeClr val="dk1"/>
              </a:solidFill>
            </a:endParaRPr>
          </a:p>
          <a:p>
            <a:pPr indent="-317500" lvl="0" marL="457200" rtl="0" algn="l">
              <a:lnSpc>
                <a:spcPct val="100000"/>
              </a:lnSpc>
              <a:spcBef>
                <a:spcPts val="0"/>
              </a:spcBef>
              <a:spcAft>
                <a:spcPts val="0"/>
              </a:spcAft>
              <a:buClr>
                <a:schemeClr val="dk1"/>
              </a:buClr>
              <a:buSzPts val="1400"/>
              <a:buFont typeface="Noto Sans Symbols"/>
              <a:buChar char="▪"/>
            </a:pPr>
            <a:r>
              <a:rPr i="0" lang="en-US" sz="1400" u="none">
                <a:solidFill>
                  <a:schemeClr val="dk1"/>
                </a:solidFill>
              </a:rPr>
              <a:t>Remember that </a:t>
            </a:r>
            <a:r>
              <a:rPr i="0" lang="en-US" sz="1400" u="sng">
                <a:solidFill>
                  <a:schemeClr val="dk1"/>
                </a:solidFill>
              </a:rPr>
              <a:t>setbacks aren’t failures</a:t>
            </a:r>
            <a:r>
              <a:rPr i="0" lang="en-US" sz="1400" u="none">
                <a:solidFill>
                  <a:schemeClr val="dk1"/>
                </a:solidFill>
              </a:rPr>
              <a:t>. You just have to get started again.</a:t>
            </a:r>
            <a:endParaRPr/>
          </a:p>
          <a:p>
            <a:pPr indent="0" lvl="0" marL="0" rtl="0" algn="l">
              <a:lnSpc>
                <a:spcPct val="100000"/>
              </a:lnSpc>
              <a:spcBef>
                <a:spcPts val="0"/>
              </a:spcBef>
              <a:spcAft>
                <a:spcPts val="0"/>
              </a:spcAft>
              <a:buClr>
                <a:schemeClr val="lt1"/>
              </a:buClr>
              <a:buSzPts val="1400"/>
              <a:buFont typeface="Calibri"/>
              <a:buNone/>
            </a:pPr>
            <a:r>
              <a:t/>
            </a:r>
            <a:endParaRPr b="1" i="0" sz="1400" u="sng">
              <a:solidFill>
                <a:schemeClr val="dk1"/>
              </a:solidFill>
            </a:endParaRPr>
          </a:p>
          <a:p>
            <a:pPr indent="0" lvl="0" marL="0" rtl="0" algn="l">
              <a:lnSpc>
                <a:spcPct val="100000"/>
              </a:lnSpc>
              <a:spcBef>
                <a:spcPts val="0"/>
              </a:spcBef>
              <a:spcAft>
                <a:spcPts val="0"/>
              </a:spcAft>
              <a:buClr>
                <a:schemeClr val="dk1"/>
              </a:buClr>
              <a:buSzPts val="1400"/>
              <a:buFont typeface="Calibri"/>
              <a:buNone/>
            </a:pPr>
            <a:r>
              <a:rPr b="1" i="0" lang="en-US" sz="1400" u="none">
                <a:solidFill>
                  <a:schemeClr val="dk1"/>
                </a:solidFill>
              </a:rPr>
              <a:t>“So, let’s make a back-up plan.”</a:t>
            </a:r>
            <a:endParaRPr b="1" i="0" sz="1400" u="none">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7:notes"/>
          <p:cNvSpPr/>
          <p:nvPr>
            <p:ph idx="2" type="sldImg"/>
          </p:nvPr>
        </p:nvSpPr>
        <p:spPr>
          <a:xfrm>
            <a:off x="1365250" y="671513"/>
            <a:ext cx="4125913" cy="2320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27:notes"/>
          <p:cNvSpPr txBox="1"/>
          <p:nvPr>
            <p:ph idx="1" type="body"/>
          </p:nvPr>
        </p:nvSpPr>
        <p:spPr>
          <a:xfrm>
            <a:off x="688072" y="2992438"/>
            <a:ext cx="5480267"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t>TIME: 1 min				0:43</a:t>
            </a:r>
            <a:endParaRPr/>
          </a:p>
          <a:p>
            <a:pPr indent="0" lvl="0" marL="0" rtl="0" algn="l">
              <a:lnSpc>
                <a:spcPct val="115000"/>
              </a:lnSpc>
              <a:spcBef>
                <a:spcPts val="0"/>
              </a:spcBef>
              <a:spcAft>
                <a:spcPts val="0"/>
              </a:spcAft>
              <a:buClr>
                <a:schemeClr val="dk1"/>
              </a:buClr>
              <a:buSzPts val="1600"/>
              <a:buFont typeface="Calibri"/>
              <a:buNone/>
            </a:pPr>
            <a:r>
              <a:t/>
            </a:r>
            <a:endParaRPr b="1" i="0" sz="1600"/>
          </a:p>
          <a:p>
            <a:pPr indent="-317500" lvl="0" marL="457200" rtl="0" algn="l">
              <a:lnSpc>
                <a:spcPct val="100000"/>
              </a:lnSpc>
              <a:spcBef>
                <a:spcPts val="0"/>
              </a:spcBef>
              <a:spcAft>
                <a:spcPts val="0"/>
              </a:spcAft>
              <a:buClr>
                <a:schemeClr val="dk1"/>
              </a:buClr>
              <a:buSzPts val="1400"/>
              <a:buFont typeface="Noto Sans Symbols"/>
              <a:buChar char="▪"/>
            </a:pPr>
            <a:r>
              <a:rPr i="0" lang="en-US" sz="1400" u="sng"/>
              <a:t>Look back at the other sections on this page, and your plan</a:t>
            </a:r>
            <a:r>
              <a:rPr i="0" lang="en-US" sz="1400"/>
              <a:t>. </a:t>
            </a:r>
            <a:endParaRPr/>
          </a:p>
          <a:p>
            <a:pPr indent="-317500" lvl="0" marL="457200" marR="0" rtl="0" algn="l">
              <a:lnSpc>
                <a:spcPct val="100000"/>
              </a:lnSpc>
              <a:spcBef>
                <a:spcPts val="0"/>
              </a:spcBef>
              <a:spcAft>
                <a:spcPts val="0"/>
              </a:spcAft>
              <a:buClr>
                <a:schemeClr val="dk1"/>
              </a:buClr>
              <a:buSzPts val="1400"/>
              <a:buFont typeface="Noto Sans Symbols"/>
              <a:buChar char="▪"/>
            </a:pPr>
            <a:r>
              <a:rPr i="0" lang="en-US" sz="1400"/>
              <a:t>First, you’ll close your eyes and </a:t>
            </a:r>
            <a:r>
              <a:rPr i="0" lang="en-US" sz="1400" u="sng"/>
              <a:t>picture the problems</a:t>
            </a:r>
            <a:r>
              <a:rPr i="0" lang="en-US" sz="1400"/>
              <a:t> that could get in your way. </a:t>
            </a:r>
            <a:endParaRPr/>
          </a:p>
          <a:p>
            <a:pPr indent="-317500" lvl="0" marL="457200" marR="0" rtl="0" algn="l">
              <a:lnSpc>
                <a:spcPct val="100000"/>
              </a:lnSpc>
              <a:spcBef>
                <a:spcPts val="0"/>
              </a:spcBef>
              <a:spcAft>
                <a:spcPts val="0"/>
              </a:spcAft>
              <a:buClr>
                <a:schemeClr val="dk1"/>
              </a:buClr>
              <a:buSzPts val="1400"/>
              <a:buFont typeface="Noto Sans Symbols"/>
              <a:buChar char="▪"/>
            </a:pPr>
            <a:r>
              <a:rPr i="0" lang="en-US" sz="1400"/>
              <a:t>Then, </a:t>
            </a:r>
            <a:r>
              <a:rPr i="0" lang="en-US" sz="1400" u="sng"/>
              <a:t>picture some solutions</a:t>
            </a:r>
            <a:r>
              <a:rPr i="0" lang="en-US" sz="1400" u="none"/>
              <a:t>. </a:t>
            </a:r>
            <a:endParaRPr b="1" i="0" sz="1400"/>
          </a:p>
          <a:p>
            <a:pPr indent="-317500" lvl="1" marL="914400" rtl="0" algn="l">
              <a:lnSpc>
                <a:spcPct val="100000"/>
              </a:lnSpc>
              <a:spcBef>
                <a:spcPts val="0"/>
              </a:spcBef>
              <a:spcAft>
                <a:spcPts val="0"/>
              </a:spcAft>
              <a:buClr>
                <a:schemeClr val="dk1"/>
              </a:buClr>
              <a:buSzPts val="1400"/>
              <a:buFont typeface="Noto Sans Symbols"/>
              <a:buChar char="▪"/>
            </a:pPr>
            <a:r>
              <a:rPr i="0" lang="en-US" sz="1400"/>
              <a:t>Keep in mind that there are a few ways to solve a problem:</a:t>
            </a:r>
            <a:endParaRPr/>
          </a:p>
          <a:p>
            <a:pPr indent="-317500" lvl="2" marL="1371600" rtl="0" algn="l">
              <a:lnSpc>
                <a:spcPct val="100000"/>
              </a:lnSpc>
              <a:spcBef>
                <a:spcPts val="0"/>
              </a:spcBef>
              <a:spcAft>
                <a:spcPts val="0"/>
              </a:spcAft>
              <a:buClr>
                <a:schemeClr val="dk1"/>
              </a:buClr>
              <a:buSzPts val="1400"/>
              <a:buFont typeface="Noto Sans Symbols"/>
              <a:buChar char="▪"/>
            </a:pPr>
            <a:r>
              <a:rPr i="0" lang="en-US" sz="1400"/>
              <a:t>You can </a:t>
            </a:r>
            <a:r>
              <a:rPr i="0" lang="en-US" sz="1400" u="sng"/>
              <a:t>prevent</a:t>
            </a:r>
            <a:r>
              <a:rPr i="0" lang="en-US" sz="1400"/>
              <a:t> an obstacle</a:t>
            </a:r>
            <a:endParaRPr/>
          </a:p>
          <a:p>
            <a:pPr indent="-317500" lvl="2" marL="1371600" rtl="0" algn="l">
              <a:lnSpc>
                <a:spcPct val="100000"/>
              </a:lnSpc>
              <a:spcBef>
                <a:spcPts val="0"/>
              </a:spcBef>
              <a:spcAft>
                <a:spcPts val="0"/>
              </a:spcAft>
              <a:buClr>
                <a:schemeClr val="dk1"/>
              </a:buClr>
              <a:buSzPts val="1400"/>
              <a:buFont typeface="Noto Sans Symbols"/>
              <a:buChar char="▪"/>
            </a:pPr>
            <a:r>
              <a:rPr i="0" lang="en-US" sz="1400" u="none"/>
              <a:t>You can </a:t>
            </a:r>
            <a:r>
              <a:rPr i="0" lang="en-US" sz="1400" u="sng"/>
              <a:t>solve it</a:t>
            </a:r>
            <a:r>
              <a:rPr i="0" lang="en-US" sz="1400"/>
              <a:t> if it happens</a:t>
            </a:r>
            <a:endParaRPr/>
          </a:p>
          <a:p>
            <a:pPr indent="-317500" lvl="2" marL="1371600" rtl="0" algn="l">
              <a:lnSpc>
                <a:spcPct val="100000"/>
              </a:lnSpc>
              <a:spcBef>
                <a:spcPts val="0"/>
              </a:spcBef>
              <a:spcAft>
                <a:spcPts val="0"/>
              </a:spcAft>
              <a:buClr>
                <a:schemeClr val="dk1"/>
              </a:buClr>
              <a:buSzPts val="1400"/>
              <a:buFont typeface="Noto Sans Symbols"/>
              <a:buChar char="▪"/>
            </a:pPr>
            <a:r>
              <a:rPr i="0" lang="en-US" sz="1400"/>
              <a:t>You can </a:t>
            </a:r>
            <a:r>
              <a:rPr i="0" lang="en-US" sz="1400" u="sng"/>
              <a:t>recruit someone</a:t>
            </a:r>
            <a:r>
              <a:rPr i="0" lang="en-US" sz="1400"/>
              <a:t> to help you</a:t>
            </a:r>
            <a:endParaRPr/>
          </a:p>
          <a:p>
            <a:pPr indent="-317500" lvl="2" marL="1371600" rtl="0" algn="l">
              <a:lnSpc>
                <a:spcPct val="100000"/>
              </a:lnSpc>
              <a:spcBef>
                <a:spcPts val="0"/>
              </a:spcBef>
              <a:spcAft>
                <a:spcPts val="0"/>
              </a:spcAft>
              <a:buClr>
                <a:schemeClr val="dk1"/>
              </a:buClr>
              <a:buSzPts val="1400"/>
              <a:buFont typeface="Noto Sans Symbols"/>
              <a:buChar char="▪"/>
            </a:pPr>
            <a:r>
              <a:rPr i="0" lang="en-US" sz="1400" u="sng"/>
              <a:t>…or if end up with a problem you can’t solve, maybe you need to go back and update your goal. That’s okay.</a:t>
            </a:r>
            <a:endParaRPr/>
          </a:p>
          <a:p>
            <a:pPr indent="0" lvl="0" marL="139700" marR="0" rtl="0" algn="l">
              <a:lnSpc>
                <a:spcPct val="115000"/>
              </a:lnSpc>
              <a:spcBef>
                <a:spcPts val="0"/>
              </a:spcBef>
              <a:spcAft>
                <a:spcPts val="0"/>
              </a:spcAft>
              <a:buClr>
                <a:schemeClr val="dk1"/>
              </a:buClr>
              <a:buSzPts val="1400"/>
              <a:buFont typeface="Noto Sans Symbols"/>
              <a:buNone/>
            </a:pPr>
            <a:r>
              <a:t/>
            </a:r>
            <a:endParaRPr i="1" sz="1400" u="none"/>
          </a:p>
          <a:p>
            <a:pPr indent="0" lvl="0" marL="139700" marR="0" rtl="0" algn="l">
              <a:lnSpc>
                <a:spcPct val="115000"/>
              </a:lnSpc>
              <a:spcBef>
                <a:spcPts val="0"/>
              </a:spcBef>
              <a:spcAft>
                <a:spcPts val="0"/>
              </a:spcAft>
              <a:buClr>
                <a:schemeClr val="dk1"/>
              </a:buClr>
              <a:buSzPts val="1400"/>
              <a:buFont typeface="Noto Sans Symbols"/>
              <a:buNone/>
            </a:pPr>
            <a:r>
              <a:rPr b="1" i="0" lang="en-US" sz="1400" u="none"/>
              <a:t>“For example…”</a:t>
            </a:r>
            <a:endParaRPr b="1" i="0"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28:notes"/>
          <p:cNvSpPr/>
          <p:nvPr>
            <p:ph idx="2" type="sldImg"/>
          </p:nvPr>
        </p:nvSpPr>
        <p:spPr>
          <a:xfrm>
            <a:off x="1365250" y="685800"/>
            <a:ext cx="4125913" cy="2320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2" name="Google Shape;802;p28:notes"/>
          <p:cNvSpPr txBox="1"/>
          <p:nvPr>
            <p:ph idx="1" type="body"/>
          </p:nvPr>
        </p:nvSpPr>
        <p:spPr>
          <a:xfrm>
            <a:off x="688072" y="3006725"/>
            <a:ext cx="5480267"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t>TIME: 3 min				0:46</a:t>
            </a:r>
            <a:endParaRPr/>
          </a:p>
          <a:p>
            <a:pPr indent="0" lvl="0" marL="0" rtl="0" algn="l">
              <a:lnSpc>
                <a:spcPct val="115000"/>
              </a:lnSpc>
              <a:spcBef>
                <a:spcPts val="0"/>
              </a:spcBef>
              <a:spcAft>
                <a:spcPts val="0"/>
              </a:spcAft>
              <a:buClr>
                <a:schemeClr val="dk1"/>
              </a:buClr>
              <a:buSzPts val="1600"/>
              <a:buFont typeface="Calibri"/>
              <a:buNone/>
            </a:pPr>
            <a:r>
              <a:t/>
            </a:r>
            <a:endParaRPr b="0" i="0" sz="1600" u="none"/>
          </a:p>
          <a:p>
            <a:pPr indent="-317500" lvl="0" marL="457200" marR="0" rtl="0" algn="l">
              <a:lnSpc>
                <a:spcPct val="100000"/>
              </a:lnSpc>
              <a:spcBef>
                <a:spcPts val="0"/>
              </a:spcBef>
              <a:spcAft>
                <a:spcPts val="0"/>
              </a:spcAft>
              <a:buClr>
                <a:schemeClr val="dk1"/>
              </a:buClr>
              <a:buSzPts val="1400"/>
              <a:buFont typeface="Noto Sans Symbols"/>
              <a:buChar char="▪"/>
            </a:pPr>
            <a:r>
              <a:rPr i="0" lang="en-US" sz="1400" u="sng"/>
              <a:t>For example</a:t>
            </a:r>
            <a:r>
              <a:rPr i="0" lang="en-US" sz="1400"/>
              <a:t>, maybe </a:t>
            </a:r>
            <a:r>
              <a:rPr i="0" lang="en-US" sz="1400" u="none">
                <a:solidFill>
                  <a:schemeClr val="dk1"/>
                </a:solidFill>
              </a:rPr>
              <a:t>__________________ (</a:t>
            </a:r>
            <a:r>
              <a:rPr i="1" lang="en-US" sz="1400"/>
              <a:t>I want to use those coupons) </a:t>
            </a:r>
            <a:endParaRPr/>
          </a:p>
          <a:p>
            <a:pPr indent="-317500" lvl="1" marL="914400" marR="0" rtl="0" algn="l">
              <a:lnSpc>
                <a:spcPct val="100000"/>
              </a:lnSpc>
              <a:spcBef>
                <a:spcPts val="0"/>
              </a:spcBef>
              <a:spcAft>
                <a:spcPts val="0"/>
              </a:spcAft>
              <a:buClr>
                <a:schemeClr val="dk1"/>
              </a:buClr>
              <a:buSzPts val="1400"/>
              <a:buFont typeface="Noto Sans Symbols"/>
              <a:buChar char="▪"/>
            </a:pPr>
            <a:r>
              <a:rPr i="0" lang="en-US" sz="1400" u="sng"/>
              <a:t>But there could be a problem if</a:t>
            </a:r>
            <a:r>
              <a:rPr i="0" lang="en-US" sz="1400"/>
              <a:t> </a:t>
            </a:r>
            <a:r>
              <a:rPr i="0" lang="en-US" sz="1400" u="none">
                <a:solidFill>
                  <a:schemeClr val="dk1"/>
                </a:solidFill>
              </a:rPr>
              <a:t>__________________ (</a:t>
            </a:r>
            <a:r>
              <a:rPr i="1" lang="en-US" sz="1400"/>
              <a:t>I forget that the coupons are in my wallet)</a:t>
            </a:r>
            <a:endParaRPr/>
          </a:p>
          <a:p>
            <a:pPr indent="-317500" lvl="1" marL="914400" marR="0" rtl="0" algn="l">
              <a:lnSpc>
                <a:spcPct val="100000"/>
              </a:lnSpc>
              <a:spcBef>
                <a:spcPts val="0"/>
              </a:spcBef>
              <a:spcAft>
                <a:spcPts val="0"/>
              </a:spcAft>
              <a:buClr>
                <a:schemeClr val="dk1"/>
              </a:buClr>
              <a:buSzPts val="1400"/>
              <a:buFont typeface="Noto Sans Symbols"/>
              <a:buChar char="▪"/>
            </a:pPr>
            <a:r>
              <a:rPr i="0" lang="en-US" sz="1400" u="sng"/>
              <a:t>So then a solution could be</a:t>
            </a:r>
            <a:r>
              <a:rPr i="0" lang="en-US" sz="1400" u="none"/>
              <a:t> </a:t>
            </a:r>
            <a:r>
              <a:rPr i="0" lang="en-US" sz="1400" u="none">
                <a:solidFill>
                  <a:schemeClr val="dk1"/>
                </a:solidFill>
              </a:rPr>
              <a:t>__________________ (</a:t>
            </a:r>
            <a:r>
              <a:rPr i="1" lang="en-US" sz="1400" u="none">
                <a:solidFill>
                  <a:schemeClr val="dk1"/>
                </a:solidFill>
              </a:rPr>
              <a:t>I’ll put them in the same slot as my money</a:t>
            </a:r>
            <a:r>
              <a:rPr i="0" lang="en-US" sz="1400" u="none">
                <a:solidFill>
                  <a:schemeClr val="dk1"/>
                </a:solidFill>
              </a:rPr>
              <a:t>)</a:t>
            </a:r>
            <a:endParaRPr i="0" sz="1400"/>
          </a:p>
          <a:p>
            <a:pPr indent="-317500" lvl="0" marL="457200" marR="0" rtl="0" algn="l">
              <a:lnSpc>
                <a:spcPct val="100000"/>
              </a:lnSpc>
              <a:spcBef>
                <a:spcPts val="0"/>
              </a:spcBef>
              <a:spcAft>
                <a:spcPts val="0"/>
              </a:spcAft>
              <a:buClr>
                <a:schemeClr val="dk1"/>
              </a:buClr>
              <a:buSzPts val="1400"/>
              <a:buFont typeface="Noto Sans Symbols"/>
              <a:buChar char="▪"/>
            </a:pPr>
            <a:r>
              <a:rPr b="0" i="0" lang="en-US" sz="1400" u="sng"/>
              <a:t>Take a minute</a:t>
            </a:r>
            <a:r>
              <a:rPr b="0" i="0" lang="en-US" sz="1400" u="none"/>
              <a:t> to write down </a:t>
            </a:r>
            <a:r>
              <a:rPr b="0" i="0" lang="en-US" sz="1400" u="sng"/>
              <a:t>a likely problem, and a back-up plan in step #9</a:t>
            </a:r>
            <a:r>
              <a:rPr b="0" i="0" lang="en-US" sz="1400" u="none"/>
              <a:t>.</a:t>
            </a:r>
            <a:endParaRPr/>
          </a:p>
          <a:p>
            <a:pPr indent="0" lvl="0" marL="139700" marR="0" rtl="0" algn="l">
              <a:lnSpc>
                <a:spcPct val="100000"/>
              </a:lnSpc>
              <a:spcBef>
                <a:spcPts val="0"/>
              </a:spcBef>
              <a:spcAft>
                <a:spcPts val="0"/>
              </a:spcAft>
              <a:buClr>
                <a:schemeClr val="dk1"/>
              </a:buClr>
              <a:buSzPts val="1400"/>
              <a:buFont typeface="Noto Sans Symbols"/>
              <a:buNone/>
            </a:pPr>
            <a:r>
              <a:t/>
            </a:r>
            <a:endParaRPr b="0" i="1" sz="1400" u="none"/>
          </a:p>
          <a:p>
            <a:pPr indent="0" lvl="0" marL="0" marR="0" rtl="0" algn="l">
              <a:lnSpc>
                <a:spcPct val="100000"/>
              </a:lnSpc>
              <a:spcBef>
                <a:spcPts val="0"/>
              </a:spcBef>
              <a:spcAft>
                <a:spcPts val="0"/>
              </a:spcAft>
              <a:buClr>
                <a:schemeClr val="dk1"/>
              </a:buClr>
              <a:buSzPts val="1400"/>
              <a:buFont typeface="Arial"/>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~2 min</a:t>
            </a:r>
            <a:r>
              <a:rPr b="0" i="1" lang="en-US" sz="1400" u="none">
                <a:solidFill>
                  <a:schemeClr val="dk1"/>
                </a:solidFill>
                <a:latin typeface="Calibri"/>
                <a:ea typeface="Calibri"/>
                <a:cs typeface="Calibri"/>
                <a:sym typeface="Calibri"/>
              </a:rPr>
              <a:t> to complete this step]</a:t>
            </a:r>
            <a:endParaRPr b="1" i="1" sz="1400" u="none">
              <a:latin typeface="Calibri"/>
              <a:ea typeface="Calibri"/>
              <a:cs typeface="Calibri"/>
              <a:sym typeface="Calibri"/>
            </a:endParaRPr>
          </a:p>
          <a:p>
            <a:pPr indent="0" lvl="0" marL="139700" marR="0" rtl="0" algn="l">
              <a:lnSpc>
                <a:spcPct val="100000"/>
              </a:lnSpc>
              <a:spcBef>
                <a:spcPts val="0"/>
              </a:spcBef>
              <a:spcAft>
                <a:spcPts val="0"/>
              </a:spcAft>
              <a:buClr>
                <a:schemeClr val="dk1"/>
              </a:buClr>
              <a:buSzPts val="1400"/>
              <a:buFont typeface="Noto Sans Symbols"/>
              <a:buNone/>
            </a:pPr>
            <a:r>
              <a:t/>
            </a:r>
            <a:endParaRPr b="1" i="0" sz="1400" u="none"/>
          </a:p>
          <a:p>
            <a:pPr indent="0" lvl="0" marL="139700" marR="0" rtl="0" algn="l">
              <a:lnSpc>
                <a:spcPct val="100000"/>
              </a:lnSpc>
              <a:spcBef>
                <a:spcPts val="0"/>
              </a:spcBef>
              <a:spcAft>
                <a:spcPts val="0"/>
              </a:spcAft>
              <a:buClr>
                <a:schemeClr val="dk1"/>
              </a:buClr>
              <a:buSzPts val="1400"/>
              <a:buFont typeface="Noto Sans Symbols"/>
              <a:buNone/>
            </a:pPr>
            <a:r>
              <a:rPr b="1" i="0" lang="en-US" sz="1400" u="none"/>
              <a:t>“Has everyone written down their back-up plans?”</a:t>
            </a:r>
            <a:endParaRPr/>
          </a:p>
          <a:p>
            <a:pPr indent="-228600" lvl="0" marL="457200" rtl="0" algn="l">
              <a:lnSpc>
                <a:spcPct val="100000"/>
              </a:lnSpc>
              <a:spcBef>
                <a:spcPts val="0"/>
              </a:spcBef>
              <a:spcAft>
                <a:spcPts val="0"/>
              </a:spcAft>
              <a:buClr>
                <a:schemeClr val="dk1"/>
              </a:buClr>
              <a:buSzPts val="1400"/>
              <a:buFont typeface="Noto Sans Symbols"/>
              <a:buNone/>
            </a:pPr>
            <a:r>
              <a:t/>
            </a:r>
            <a:endParaRPr b="1" i="0" sz="1400" u="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29:notes"/>
          <p:cNvSpPr/>
          <p:nvPr>
            <p:ph idx="2" type="sldImg"/>
          </p:nvPr>
        </p:nvSpPr>
        <p:spPr>
          <a:xfrm>
            <a:off x="1363663" y="671513"/>
            <a:ext cx="4129087" cy="23225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p29:notes"/>
          <p:cNvSpPr txBox="1"/>
          <p:nvPr>
            <p:ph idx="1" type="body"/>
          </p:nvPr>
        </p:nvSpPr>
        <p:spPr>
          <a:xfrm>
            <a:off x="688072" y="2994025"/>
            <a:ext cx="5480267"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i="0" lang="en-US" sz="1600">
                <a:solidFill>
                  <a:schemeClr val="dk1"/>
                </a:solidFill>
              </a:rPr>
              <a:t>HOST: Encourage chat function				0:49</a:t>
            </a:r>
            <a:endParaRPr/>
          </a:p>
          <a:p>
            <a:pPr indent="0" lvl="0" marL="139700" rtl="0" algn="l">
              <a:lnSpc>
                <a:spcPct val="115000"/>
              </a:lnSpc>
              <a:spcBef>
                <a:spcPts val="0"/>
              </a:spcBef>
              <a:spcAft>
                <a:spcPts val="0"/>
              </a:spcAft>
              <a:buClr>
                <a:schemeClr val="dk1"/>
              </a:buClr>
              <a:buSzPts val="1400"/>
              <a:buFont typeface="Calibri"/>
              <a:buNone/>
            </a:pPr>
            <a:r>
              <a:t/>
            </a:r>
            <a:endParaRPr i="0" sz="1400">
              <a:solidFill>
                <a:schemeClr val="dk1"/>
              </a:solidFill>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u="sng">
                <a:solidFill>
                  <a:schemeClr val="dk1"/>
                </a:solidFill>
              </a:rPr>
              <a:t>Does anyone want to share</a:t>
            </a:r>
            <a:r>
              <a:rPr i="0" lang="en-US" sz="1400">
                <a:solidFill>
                  <a:schemeClr val="dk1"/>
                </a:solidFill>
              </a:rPr>
              <a:t> some of the back-up plans they thought about? </a:t>
            </a:r>
            <a:endParaRPr/>
          </a:p>
          <a:p>
            <a:pPr indent="-317500" lvl="0" marL="457200" rtl="0" algn="l">
              <a:lnSpc>
                <a:spcPct val="115000"/>
              </a:lnSpc>
              <a:spcBef>
                <a:spcPts val="0"/>
              </a:spcBef>
              <a:spcAft>
                <a:spcPts val="0"/>
              </a:spcAft>
              <a:buClr>
                <a:schemeClr val="dk1"/>
              </a:buClr>
              <a:buSzPts val="1400"/>
              <a:buFont typeface="Noto Sans Symbols"/>
              <a:buChar char="▪"/>
            </a:pPr>
            <a:r>
              <a:rPr i="0" lang="en-US" sz="1400">
                <a:solidFill>
                  <a:schemeClr val="dk1"/>
                </a:solidFill>
              </a:rPr>
              <a:t>You don’t have to, but if you’re able to you might spur or inspire ideas in someone else.</a:t>
            </a:r>
            <a:endParaRPr i="0" sz="1400">
              <a:solidFill>
                <a:schemeClr val="dk1"/>
              </a:solidFill>
            </a:endParaRPr>
          </a:p>
          <a:p>
            <a:pPr indent="-228600" lvl="0" marL="457200" rtl="0" algn="l">
              <a:lnSpc>
                <a:spcPct val="115000"/>
              </a:lnSpc>
              <a:spcBef>
                <a:spcPts val="0"/>
              </a:spcBef>
              <a:spcAft>
                <a:spcPts val="0"/>
              </a:spcAft>
              <a:buClr>
                <a:schemeClr val="dk1"/>
              </a:buClr>
              <a:buSzPts val="1400"/>
              <a:buFont typeface="Noto Sans Symbols"/>
              <a:buNone/>
            </a:pPr>
            <a:r>
              <a:t/>
            </a:r>
            <a:endParaRPr i="0" sz="1400">
              <a:solidFill>
                <a:schemeClr val="dk1"/>
              </a:solidFill>
            </a:endParaRPr>
          </a:p>
          <a:p>
            <a:pPr indent="0" lvl="0" marL="139700" marR="0" rtl="0" algn="l">
              <a:lnSpc>
                <a:spcPct val="100000"/>
              </a:lnSpc>
              <a:spcBef>
                <a:spcPts val="0"/>
              </a:spcBef>
              <a:spcAft>
                <a:spcPts val="0"/>
              </a:spcAft>
              <a:buClr>
                <a:schemeClr val="dk1"/>
              </a:buClr>
              <a:buSzPts val="1400"/>
              <a:buFont typeface="Noto Sans Symbols"/>
              <a:buNone/>
            </a:pPr>
            <a:r>
              <a:rPr b="1" i="0" lang="en-US" sz="1400" u="none"/>
              <a:t>“And what if we find a problem we can’t solve?”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1" i="1" lang="en-US"/>
              <a:t>HOST: Throughout this presentation, your lines will be muted  but your participation is really important to us. To keep you engaged and to hear from you we will be using several zoom features throughout the presentation.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30:notes"/>
          <p:cNvSpPr/>
          <p:nvPr>
            <p:ph idx="2" type="sldImg"/>
          </p:nvPr>
        </p:nvSpPr>
        <p:spPr>
          <a:xfrm>
            <a:off x="1366838" y="671513"/>
            <a:ext cx="4124325" cy="2320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30:notes"/>
          <p:cNvSpPr txBox="1"/>
          <p:nvPr>
            <p:ph idx="1" type="body"/>
          </p:nvPr>
        </p:nvSpPr>
        <p:spPr>
          <a:xfrm>
            <a:off x="682336" y="2992438"/>
            <a:ext cx="5493327"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solidFill>
                  <a:schemeClr val="dk1"/>
                </a:solidFill>
              </a:rPr>
              <a:t>TIME: 1 min				0:50</a:t>
            </a:r>
            <a:endParaRPr/>
          </a:p>
          <a:p>
            <a:pPr indent="0" lvl="0" marL="0" rtl="0" algn="l">
              <a:lnSpc>
                <a:spcPct val="115000"/>
              </a:lnSpc>
              <a:spcBef>
                <a:spcPts val="0"/>
              </a:spcBef>
              <a:spcAft>
                <a:spcPts val="0"/>
              </a:spcAft>
              <a:buClr>
                <a:schemeClr val="lt1"/>
              </a:buClr>
              <a:buSzPts val="1600"/>
              <a:buFont typeface="Calibri"/>
              <a:buNone/>
            </a:pPr>
            <a:r>
              <a:t/>
            </a:r>
            <a:endParaRPr i="0" sz="1600">
              <a:solidFill>
                <a:schemeClr val="dk1"/>
              </a:solidFill>
            </a:endParaRPr>
          </a:p>
          <a:p>
            <a:pPr indent="-317500" lvl="0" marL="45720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It’s okay to miss some deposits.</a:t>
            </a:r>
            <a:endParaRPr/>
          </a:p>
          <a:p>
            <a:pPr indent="-317500" lvl="0" marL="457200" rtl="0" algn="l">
              <a:lnSpc>
                <a:spcPct val="100000"/>
              </a:lnSpc>
              <a:spcBef>
                <a:spcPts val="0"/>
              </a:spcBef>
              <a:spcAft>
                <a:spcPts val="0"/>
              </a:spcAft>
              <a:buClr>
                <a:schemeClr val="dk1"/>
              </a:buClr>
              <a:buSzPts val="1400"/>
              <a:buFont typeface="Noto Sans Symbols"/>
              <a:buChar char="▪"/>
            </a:pPr>
            <a:r>
              <a:rPr i="0" lang="en-US" sz="1400" u="sng">
                <a:solidFill>
                  <a:schemeClr val="dk1"/>
                </a:solidFill>
              </a:rPr>
              <a:t>Using your savings for an important emergency is a success</a:t>
            </a:r>
            <a:r>
              <a:rPr i="0" lang="en-US" sz="1400">
                <a:solidFill>
                  <a:schemeClr val="dk1"/>
                </a:solidFill>
              </a:rPr>
              <a:t>, </a:t>
            </a:r>
            <a:r>
              <a:rPr i="0" lang="en-US" sz="1400" u="sng">
                <a:solidFill>
                  <a:schemeClr val="dk1"/>
                </a:solidFill>
              </a:rPr>
              <a:t>as long as you start saving again after</a:t>
            </a:r>
            <a:r>
              <a:rPr i="0" lang="en-US" sz="1400">
                <a:solidFill>
                  <a:schemeClr val="dk1"/>
                </a:solidFill>
              </a:rPr>
              <a:t>. </a:t>
            </a:r>
            <a:endParaRPr/>
          </a:p>
          <a:p>
            <a:pPr indent="-317500" lvl="0" marL="457200" rtl="0" algn="l">
              <a:lnSpc>
                <a:spcPct val="100000"/>
              </a:lnSpc>
              <a:spcBef>
                <a:spcPts val="0"/>
              </a:spcBef>
              <a:spcAft>
                <a:spcPts val="0"/>
              </a:spcAft>
              <a:buClr>
                <a:schemeClr val="dk1"/>
              </a:buClr>
              <a:buSzPts val="1400"/>
              <a:buFont typeface="Noto Sans Symbols"/>
              <a:buChar char="▪"/>
            </a:pPr>
            <a:r>
              <a:rPr i="1" lang="en-US" sz="1400">
                <a:solidFill>
                  <a:schemeClr val="dk1"/>
                </a:solidFill>
              </a:rPr>
              <a:t>Examples: Maybe you’re saving for your car repairs, but your kid needs books for school. That’s okay.</a:t>
            </a:r>
            <a:endParaRPr/>
          </a:p>
          <a:p>
            <a:pPr indent="-285750" lvl="1" marL="882650" marR="0" rtl="0" algn="l">
              <a:lnSpc>
                <a:spcPct val="115000"/>
              </a:lnSpc>
              <a:spcBef>
                <a:spcPts val="0"/>
              </a:spcBef>
              <a:spcAft>
                <a:spcPts val="0"/>
              </a:spcAft>
              <a:buClr>
                <a:schemeClr val="dk1"/>
              </a:buClr>
              <a:buSzPts val="1400"/>
              <a:buFont typeface="Noto Sans Symbols"/>
              <a:buChar char="▪"/>
            </a:pPr>
            <a:r>
              <a:rPr i="0" lang="en-US" sz="1400" u="none">
                <a:solidFill>
                  <a:schemeClr val="dk1"/>
                </a:solidFill>
              </a:rPr>
              <a:t>Ex: </a:t>
            </a:r>
            <a:r>
              <a:rPr i="1" lang="en-US" sz="1400" u="none">
                <a:solidFill>
                  <a:schemeClr val="dk1"/>
                </a:solidFill>
              </a:rPr>
              <a:t>_____________________________________________</a:t>
            </a:r>
            <a:endParaRPr/>
          </a:p>
          <a:p>
            <a:pPr indent="-285750" lvl="1" marL="882650" marR="0" rtl="0" algn="l">
              <a:lnSpc>
                <a:spcPct val="115000"/>
              </a:lnSpc>
              <a:spcBef>
                <a:spcPts val="0"/>
              </a:spcBef>
              <a:spcAft>
                <a:spcPts val="0"/>
              </a:spcAft>
              <a:buClr>
                <a:schemeClr val="dk1"/>
              </a:buClr>
              <a:buSzPts val="1400"/>
              <a:buFont typeface="Noto Sans Symbols"/>
              <a:buChar char="▪"/>
            </a:pPr>
            <a:r>
              <a:rPr i="0" lang="en-US" sz="1400" u="none">
                <a:solidFill>
                  <a:schemeClr val="dk1"/>
                </a:solidFill>
              </a:rPr>
              <a:t>Ex: </a:t>
            </a:r>
            <a:r>
              <a:rPr i="1" lang="en-US" sz="1400" u="none">
                <a:solidFill>
                  <a:schemeClr val="dk1"/>
                </a:solidFill>
              </a:rPr>
              <a:t>_____________________________________________</a:t>
            </a:r>
            <a:endParaRPr/>
          </a:p>
          <a:p>
            <a:pPr indent="0" lvl="0" marL="0" rtl="0" algn="l">
              <a:lnSpc>
                <a:spcPct val="100000"/>
              </a:lnSpc>
              <a:spcBef>
                <a:spcPts val="0"/>
              </a:spcBef>
              <a:spcAft>
                <a:spcPts val="0"/>
              </a:spcAft>
              <a:buSzPts val="1400"/>
              <a:buNone/>
            </a:pPr>
            <a:r>
              <a:t/>
            </a:r>
            <a:endParaRPr b="1" sz="1400"/>
          </a:p>
          <a:p>
            <a:pPr indent="0" lvl="0" marL="0" rtl="0" algn="l">
              <a:lnSpc>
                <a:spcPct val="100000"/>
              </a:lnSpc>
              <a:spcBef>
                <a:spcPts val="0"/>
              </a:spcBef>
              <a:spcAft>
                <a:spcPts val="0"/>
              </a:spcAft>
              <a:buSzPts val="1400"/>
              <a:buNone/>
            </a:pPr>
            <a:r>
              <a:rPr b="1" lang="en-US" sz="1400"/>
              <a:t>“But life is busy, isn’t it? How are we going to remember?”</a:t>
            </a:r>
            <a:endParaRPr b="1" i="0"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31:notes"/>
          <p:cNvSpPr/>
          <p:nvPr>
            <p:ph idx="2" type="sldImg"/>
          </p:nvPr>
        </p:nvSpPr>
        <p:spPr>
          <a:xfrm>
            <a:off x="1370013" y="658813"/>
            <a:ext cx="4117975" cy="23161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0" name="Google Shape;830;p31:notes"/>
          <p:cNvSpPr txBox="1"/>
          <p:nvPr>
            <p:ph idx="1" type="body"/>
          </p:nvPr>
        </p:nvSpPr>
        <p:spPr>
          <a:xfrm>
            <a:off x="689263" y="2974975"/>
            <a:ext cx="5479473"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i="0" lang="en-US" sz="1600"/>
              <a:t>TIME: 3 min				0:54</a:t>
            </a:r>
            <a:endParaRPr/>
          </a:p>
          <a:p>
            <a:pPr indent="0" lvl="0" marL="0" marR="0" rtl="0" algn="l">
              <a:lnSpc>
                <a:spcPct val="115000"/>
              </a:lnSpc>
              <a:spcBef>
                <a:spcPts val="0"/>
              </a:spcBef>
              <a:spcAft>
                <a:spcPts val="0"/>
              </a:spcAft>
              <a:buSzPts val="1400"/>
              <a:buNone/>
            </a:pPr>
            <a:r>
              <a:t/>
            </a:r>
            <a:endParaRPr/>
          </a:p>
          <a:p>
            <a:pPr indent="-285750" lvl="0" marL="285750" marR="0" rtl="0" algn="l">
              <a:lnSpc>
                <a:spcPct val="115000"/>
              </a:lnSpc>
              <a:spcBef>
                <a:spcPts val="0"/>
              </a:spcBef>
              <a:spcAft>
                <a:spcPts val="0"/>
              </a:spcAft>
              <a:buClr>
                <a:schemeClr val="dk1"/>
              </a:buClr>
              <a:buSzPts val="1400"/>
              <a:buFont typeface="Noto Sans Symbols"/>
              <a:buChar char="▪"/>
            </a:pPr>
            <a:r>
              <a:rPr i="0" lang="en-US" sz="1400"/>
              <a:t>On my phone, I would make a calendar reminder to do so on the exact date or time.</a:t>
            </a:r>
            <a:endParaRPr/>
          </a:p>
          <a:p>
            <a:pPr indent="-285750" lvl="0" marL="285750" marR="0" rtl="0" algn="l">
              <a:lnSpc>
                <a:spcPct val="115000"/>
              </a:lnSpc>
              <a:spcBef>
                <a:spcPts val="0"/>
              </a:spcBef>
              <a:spcAft>
                <a:spcPts val="0"/>
              </a:spcAft>
              <a:buClr>
                <a:schemeClr val="dk1"/>
              </a:buClr>
              <a:buSzPts val="1400"/>
              <a:buFont typeface="Noto Sans Symbols"/>
              <a:buChar char="▪"/>
            </a:pPr>
            <a:r>
              <a:rPr b="0" i="0" lang="en-US" sz="1400" u="none"/>
              <a:t>Set reminders for your action steps (#7) and your first first savings deposit (#8)</a:t>
            </a:r>
            <a:endParaRPr i="0" sz="1400"/>
          </a:p>
          <a:p>
            <a:pPr indent="-196850" lvl="0" marL="285750" marR="0" rtl="0" algn="l">
              <a:lnSpc>
                <a:spcPct val="115000"/>
              </a:lnSpc>
              <a:spcBef>
                <a:spcPts val="0"/>
              </a:spcBef>
              <a:spcAft>
                <a:spcPts val="0"/>
              </a:spcAft>
              <a:buClr>
                <a:schemeClr val="dk1"/>
              </a:buClr>
              <a:buSzPts val="1400"/>
              <a:buFont typeface="Noto Sans Symbols"/>
              <a:buNone/>
            </a:pPr>
            <a:r>
              <a:t/>
            </a:r>
            <a:endParaRPr i="1" sz="1400"/>
          </a:p>
          <a:p>
            <a:pPr indent="-196850" lvl="0" marL="285750" marR="0" rtl="0" algn="l">
              <a:lnSpc>
                <a:spcPct val="115000"/>
              </a:lnSpc>
              <a:spcBef>
                <a:spcPts val="0"/>
              </a:spcBef>
              <a:spcAft>
                <a:spcPts val="0"/>
              </a:spcAft>
              <a:buClr>
                <a:schemeClr val="dk1"/>
              </a:buClr>
              <a:buSzPts val="1400"/>
              <a:buFont typeface="Noto Sans Symbols"/>
              <a:buNone/>
            </a:pPr>
            <a:r>
              <a:t/>
            </a:r>
            <a:endParaRPr i="1" sz="1400"/>
          </a:p>
          <a:p>
            <a:pPr indent="0" lvl="0" marL="0" marR="0" rtl="0" algn="l">
              <a:lnSpc>
                <a:spcPct val="115000"/>
              </a:lnSpc>
              <a:spcBef>
                <a:spcPts val="0"/>
              </a:spcBef>
              <a:spcAft>
                <a:spcPts val="0"/>
              </a:spcAft>
              <a:buClr>
                <a:schemeClr val="dk1"/>
              </a:buClr>
              <a:buSzPts val="1400"/>
              <a:buFont typeface="Noto Sans Symbols"/>
              <a:buNone/>
            </a:pPr>
            <a:r>
              <a:rPr b="0" i="1" lang="en-US" sz="1400" u="none">
                <a:solidFill>
                  <a:schemeClr val="dk1"/>
                </a:solidFill>
                <a:latin typeface="Calibri"/>
                <a:ea typeface="Calibri"/>
                <a:cs typeface="Calibri"/>
                <a:sym typeface="Calibri"/>
              </a:rPr>
              <a:t>[Presenter Note: Give them </a:t>
            </a:r>
            <a:r>
              <a:rPr b="0" i="1" lang="en-US" sz="1400" u="sng">
                <a:solidFill>
                  <a:schemeClr val="dk1"/>
                </a:solidFill>
                <a:latin typeface="Calibri"/>
                <a:ea typeface="Calibri"/>
                <a:cs typeface="Calibri"/>
                <a:sym typeface="Calibri"/>
              </a:rPr>
              <a:t>~3 min</a:t>
            </a:r>
            <a:r>
              <a:rPr b="0" i="1" lang="en-US" sz="1400" u="none">
                <a:solidFill>
                  <a:schemeClr val="dk1"/>
                </a:solidFill>
                <a:latin typeface="Calibri"/>
                <a:ea typeface="Calibri"/>
                <a:cs typeface="Calibri"/>
                <a:sym typeface="Calibri"/>
              </a:rPr>
              <a:t> to complete this step]</a:t>
            </a:r>
            <a:endParaRPr b="1" i="1" sz="1400" u="none">
              <a:latin typeface="Calibri"/>
              <a:ea typeface="Calibri"/>
              <a:cs typeface="Calibri"/>
              <a:sym typeface="Calibri"/>
            </a:endParaRPr>
          </a:p>
          <a:p>
            <a:pPr indent="-196850" lvl="0" marL="285750" marR="0" rtl="0" algn="l">
              <a:lnSpc>
                <a:spcPct val="115000"/>
              </a:lnSpc>
              <a:spcBef>
                <a:spcPts val="0"/>
              </a:spcBef>
              <a:spcAft>
                <a:spcPts val="0"/>
              </a:spcAft>
              <a:buClr>
                <a:schemeClr val="dk1"/>
              </a:buClr>
              <a:buSzPts val="1400"/>
              <a:buFont typeface="Noto Sans Symbols"/>
              <a:buNone/>
            </a:pPr>
            <a:r>
              <a:t/>
            </a:r>
            <a:endParaRPr i="1" sz="1400"/>
          </a:p>
          <a:p>
            <a:pPr indent="0" lvl="0" marL="0" marR="0" rtl="0" algn="l">
              <a:lnSpc>
                <a:spcPct val="115000"/>
              </a:lnSpc>
              <a:spcBef>
                <a:spcPts val="0"/>
              </a:spcBef>
              <a:spcAft>
                <a:spcPts val="0"/>
              </a:spcAft>
              <a:buClr>
                <a:schemeClr val="dk1"/>
              </a:buClr>
              <a:buSzPts val="1400"/>
              <a:buFont typeface="Noto Sans Symbols"/>
              <a:buNone/>
            </a:pPr>
            <a:r>
              <a:rPr b="1" i="0" lang="en-US" sz="1400" u="none"/>
              <a:t>“That’s it! Now look back at how much progress you’ve made today.”</a:t>
            </a:r>
            <a:endParaRPr b="1" i="1" sz="1400" u="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32:notes"/>
          <p:cNvSpPr/>
          <p:nvPr>
            <p:ph idx="2" type="sldImg"/>
          </p:nvPr>
        </p:nvSpPr>
        <p:spPr>
          <a:xfrm>
            <a:off x="1377950" y="644525"/>
            <a:ext cx="4100513" cy="2306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32:notes"/>
          <p:cNvSpPr txBox="1"/>
          <p:nvPr>
            <p:ph idx="1" type="body"/>
          </p:nvPr>
        </p:nvSpPr>
        <p:spPr>
          <a:xfrm>
            <a:off x="681145" y="2951163"/>
            <a:ext cx="5494121"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lang="en-US" sz="1600">
                <a:solidFill>
                  <a:schemeClr val="dk1"/>
                </a:solidFill>
              </a:rPr>
              <a:t>TIME: 1 min				0:55</a:t>
            </a:r>
            <a:endParaRPr/>
          </a:p>
          <a:p>
            <a:pPr indent="0" lvl="0" marL="0" rtl="0" algn="l">
              <a:lnSpc>
                <a:spcPct val="115000"/>
              </a:lnSpc>
              <a:spcBef>
                <a:spcPts val="0"/>
              </a:spcBef>
              <a:spcAft>
                <a:spcPts val="0"/>
              </a:spcAft>
              <a:buClr>
                <a:schemeClr val="dk1"/>
              </a:buClr>
              <a:buSzPts val="1400"/>
              <a:buFont typeface="Calibri"/>
              <a:buNone/>
            </a:pPr>
            <a:r>
              <a:t/>
            </a:r>
            <a:endParaRPr b="1" sz="1400">
              <a:solidFill>
                <a:schemeClr val="dk1"/>
              </a:solidFill>
            </a:endParaRPr>
          </a:p>
          <a:p>
            <a:pPr indent="-285750" lvl="0" marL="28575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Today, we…</a:t>
            </a:r>
            <a:endParaRPr/>
          </a:p>
          <a:p>
            <a:pPr indent="-342900" lvl="1" marL="80010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Chose a savings goal</a:t>
            </a:r>
            <a:endParaRPr/>
          </a:p>
          <a:p>
            <a:pPr indent="-342900" lvl="1" marL="80010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Found strategies to cut costs in our lives</a:t>
            </a:r>
            <a:endParaRPr/>
          </a:p>
          <a:p>
            <a:pPr indent="-342900" lvl="1" marL="80010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And made a plan for how we’re going to save</a:t>
            </a:r>
            <a:endParaRPr/>
          </a:p>
          <a:p>
            <a:pPr indent="-342900" lvl="1" marL="80010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You’re all walking away better equipped to generate savings towards your goals.</a:t>
            </a:r>
            <a:endParaRPr/>
          </a:p>
          <a:p>
            <a:pPr indent="-342900" lvl="0" marL="34290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Next, you’ve got to take those steps to free up those savings</a:t>
            </a:r>
            <a:endParaRPr/>
          </a:p>
          <a:p>
            <a:pPr indent="-342900" lvl="0" marL="34290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And then make your deposits!</a:t>
            </a:r>
            <a:endParaRPr/>
          </a:p>
          <a:p>
            <a:pPr indent="-254000" lvl="1" marL="800100" rtl="0" algn="l">
              <a:lnSpc>
                <a:spcPct val="100000"/>
              </a:lnSpc>
              <a:spcBef>
                <a:spcPts val="0"/>
              </a:spcBef>
              <a:spcAft>
                <a:spcPts val="0"/>
              </a:spcAft>
              <a:buClr>
                <a:schemeClr val="dk1"/>
              </a:buClr>
              <a:buSzPts val="1400"/>
              <a:buFont typeface="Noto Sans Symbols"/>
              <a:buNone/>
            </a:pPr>
            <a:r>
              <a:t/>
            </a:r>
            <a:endParaRPr b="0" i="1" sz="1400">
              <a:solidFill>
                <a:schemeClr val="dk1"/>
              </a:solidFill>
              <a:latin typeface="Roboto"/>
              <a:ea typeface="Roboto"/>
              <a:cs typeface="Roboto"/>
              <a:sym typeface="Roboto"/>
            </a:endParaRPr>
          </a:p>
          <a:p>
            <a:pPr indent="-342900" lvl="0" marL="342900" rtl="0" algn="l">
              <a:lnSpc>
                <a:spcPct val="100000"/>
              </a:lnSpc>
              <a:spcBef>
                <a:spcPts val="0"/>
              </a:spcBef>
              <a:spcAft>
                <a:spcPts val="0"/>
              </a:spcAft>
              <a:buClr>
                <a:schemeClr val="dk1"/>
              </a:buClr>
              <a:buSzPts val="1400"/>
              <a:buFont typeface="Noto Sans Symbols"/>
              <a:buChar char="▪"/>
            </a:pPr>
            <a:r>
              <a:rPr b="0" i="1" lang="en-US" sz="1400">
                <a:solidFill>
                  <a:schemeClr val="dk1"/>
                </a:solidFill>
                <a:latin typeface="Roboto"/>
                <a:ea typeface="Roboto"/>
                <a:cs typeface="Roboto"/>
                <a:sym typeface="Roboto"/>
              </a:rPr>
              <a:t>If extra time is available, do a discussion:</a:t>
            </a:r>
            <a:endParaRPr/>
          </a:p>
          <a:p>
            <a:pPr indent="-342900" lvl="1" marL="800100" rtl="0" algn="l">
              <a:lnSpc>
                <a:spcPct val="100000"/>
              </a:lnSpc>
              <a:spcBef>
                <a:spcPts val="0"/>
              </a:spcBef>
              <a:spcAft>
                <a:spcPts val="0"/>
              </a:spcAft>
              <a:buClr>
                <a:schemeClr val="dk1"/>
              </a:buClr>
              <a:buSzPts val="1400"/>
              <a:buFont typeface="Noto Sans Symbols"/>
              <a:buChar char="▪"/>
            </a:pPr>
            <a:r>
              <a:rPr b="0" i="1" lang="en-US" sz="1400">
                <a:solidFill>
                  <a:schemeClr val="dk1"/>
                </a:solidFill>
                <a:latin typeface="Roboto"/>
                <a:ea typeface="Roboto"/>
                <a:cs typeface="Roboto"/>
                <a:sym typeface="Roboto"/>
              </a:rPr>
              <a:t>“What is everyone’s first step going to be?”</a:t>
            </a:r>
            <a:endParaRPr/>
          </a:p>
          <a:p>
            <a:pPr indent="-254000" lvl="1" marL="800100" rtl="0" algn="l">
              <a:lnSpc>
                <a:spcPct val="100000"/>
              </a:lnSpc>
              <a:spcBef>
                <a:spcPts val="0"/>
              </a:spcBef>
              <a:spcAft>
                <a:spcPts val="0"/>
              </a:spcAft>
              <a:buClr>
                <a:schemeClr val="dk1"/>
              </a:buClr>
              <a:buSzPts val="1400"/>
              <a:buFont typeface="Noto Sans Symbols"/>
              <a:buNone/>
            </a:pPr>
            <a:r>
              <a:t/>
            </a:r>
            <a:endParaRPr b="0" i="1" sz="14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Calibri"/>
              <a:buNone/>
            </a:pPr>
            <a:r>
              <a:rPr b="1" i="0" lang="en-US" sz="1400">
                <a:highlight>
                  <a:schemeClr val="lt1"/>
                </a:highlight>
              </a:rPr>
              <a:t>“Thank you all for your hard work today.” </a:t>
            </a:r>
            <a:endParaRPr/>
          </a:p>
          <a:p>
            <a:pPr indent="0" lvl="0" marL="0" marR="0" rtl="0" algn="l">
              <a:lnSpc>
                <a:spcPct val="100000"/>
              </a:lnSpc>
              <a:spcBef>
                <a:spcPts val="0"/>
              </a:spcBef>
              <a:spcAft>
                <a:spcPts val="0"/>
              </a:spcAft>
              <a:buClr>
                <a:schemeClr val="dk1"/>
              </a:buClr>
              <a:buSzPts val="1400"/>
              <a:buFont typeface="Calibri"/>
              <a:buNone/>
            </a:pPr>
            <a:r>
              <a:t/>
            </a:r>
            <a:endParaRPr b="1" i="0" sz="1400">
              <a:highlight>
                <a:schemeClr val="lt1"/>
              </a:highlight>
            </a:endParaRPr>
          </a:p>
          <a:p>
            <a:pPr indent="0" lvl="0" marL="0" marR="0" rtl="0" algn="l">
              <a:lnSpc>
                <a:spcPct val="100000"/>
              </a:lnSpc>
              <a:spcBef>
                <a:spcPts val="0"/>
              </a:spcBef>
              <a:spcAft>
                <a:spcPts val="0"/>
              </a:spcAft>
              <a:buClr>
                <a:schemeClr val="dk1"/>
              </a:buClr>
              <a:buSzPts val="1400"/>
              <a:buFont typeface="Calibri"/>
              <a:buNone/>
            </a:pPr>
            <a:r>
              <a:rPr b="1" i="0" lang="en-US" sz="1400">
                <a:highlight>
                  <a:schemeClr val="lt1"/>
                </a:highlight>
              </a:rPr>
              <a:t>HOST: </a:t>
            </a:r>
            <a:br>
              <a:rPr b="1" i="0" lang="en-US" sz="1400">
                <a:highlight>
                  <a:schemeClr val="lt1"/>
                </a:highlight>
              </a:rPr>
            </a:br>
            <a:r>
              <a:rPr b="1" i="0" lang="en-US" sz="1400">
                <a:highlight>
                  <a:schemeClr val="lt1"/>
                </a:highlight>
              </a:rPr>
              <a:t>“Before we say our farewells and share final thoughts, we would love to get your feedback about today’s presentation. As you might imagine, this workshop is usually done in person. The virtual space is something that we continue to learn from. I will include a link on the chat function where you can fill out a survey. Your responses will be anonymous. Please take two minutes to fill out the survey.”  </a:t>
            </a:r>
            <a:endParaRPr/>
          </a:p>
          <a:p>
            <a:pPr indent="0" lvl="0" marL="0" marR="0" rtl="0" algn="l">
              <a:lnSpc>
                <a:spcPct val="100000"/>
              </a:lnSpc>
              <a:spcBef>
                <a:spcPts val="0"/>
              </a:spcBef>
              <a:spcAft>
                <a:spcPts val="0"/>
              </a:spcAft>
              <a:buClr>
                <a:schemeClr val="dk1"/>
              </a:buClr>
              <a:buSzPts val="1400"/>
              <a:buFont typeface="Calibri"/>
              <a:buNone/>
            </a:pPr>
            <a:r>
              <a:rPr b="1" i="0" lang="en-US" sz="1400">
                <a:highlight>
                  <a:schemeClr val="lt1"/>
                </a:highlight>
              </a:rPr>
              <a:t>link: </a:t>
            </a:r>
            <a:r>
              <a:rPr lang="en-US" u="sng">
                <a:solidFill>
                  <a:schemeClr val="hlink"/>
                </a:solidFill>
                <a:highlight>
                  <a:schemeClr val="lt1"/>
                </a:highlight>
                <a:hlinkClick r:id="rId2"/>
              </a:rPr>
              <a:t>https://docs.google.com/forms/d/e/1FAIpQLSfzJ0eGJbaeg5sdBPkSKkLEFp_tfB_08SYImK-gm7fDngBbMw/viewform</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p33:notes"/>
          <p:cNvSpPr/>
          <p:nvPr>
            <p:ph idx="2" type="sldImg"/>
          </p:nvPr>
        </p:nvSpPr>
        <p:spPr>
          <a:xfrm>
            <a:off x="1501775" y="658813"/>
            <a:ext cx="4125913" cy="2320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7" name="Google Shape;867;p33:notes"/>
          <p:cNvSpPr txBox="1"/>
          <p:nvPr>
            <p:ph idx="1" type="body"/>
          </p:nvPr>
        </p:nvSpPr>
        <p:spPr>
          <a:xfrm>
            <a:off x="823587" y="2979738"/>
            <a:ext cx="5482287"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solidFill>
                  <a:schemeClr val="dk1"/>
                </a:solidFill>
              </a:rPr>
              <a:t>TIME: 3 min				0:58</a:t>
            </a:r>
            <a:endParaRPr b="1" i="0" sz="1600"/>
          </a:p>
          <a:p>
            <a:pPr indent="0" lvl="0" marL="0" rtl="0" algn="l">
              <a:lnSpc>
                <a:spcPct val="115000"/>
              </a:lnSpc>
              <a:spcBef>
                <a:spcPts val="0"/>
              </a:spcBef>
              <a:spcAft>
                <a:spcPts val="0"/>
              </a:spcAft>
              <a:buClr>
                <a:schemeClr val="lt1"/>
              </a:buClr>
              <a:buSzPts val="1400"/>
              <a:buFont typeface="Calibri"/>
              <a:buNone/>
            </a:pPr>
            <a:r>
              <a:t/>
            </a:r>
            <a:endParaRPr b="1" i="0" sz="1400"/>
          </a:p>
          <a:p>
            <a:pPr indent="-285750" lvl="0" marL="285750" rtl="0" algn="l">
              <a:lnSpc>
                <a:spcPct val="115000"/>
              </a:lnSpc>
              <a:spcBef>
                <a:spcPts val="0"/>
              </a:spcBef>
              <a:spcAft>
                <a:spcPts val="0"/>
              </a:spcAft>
              <a:buClr>
                <a:schemeClr val="lt1"/>
              </a:buClr>
              <a:buSzPts val="1400"/>
              <a:buFont typeface="Noto Sans Symbols"/>
              <a:buChar char="▪"/>
            </a:pPr>
            <a:r>
              <a:rPr i="0" lang="en-US" sz="1400" u="sng"/>
              <a:t>You’ve put a lot of thought in today, and that’s half the batte!</a:t>
            </a:r>
            <a:endParaRPr/>
          </a:p>
          <a:p>
            <a:pPr indent="-285750" lvl="0" marL="285750" rtl="0" algn="l">
              <a:lnSpc>
                <a:spcPct val="115000"/>
              </a:lnSpc>
              <a:spcBef>
                <a:spcPts val="0"/>
              </a:spcBef>
              <a:spcAft>
                <a:spcPts val="0"/>
              </a:spcAft>
              <a:buClr>
                <a:schemeClr val="lt1"/>
              </a:buClr>
              <a:buSzPts val="1400"/>
              <a:buFont typeface="Noto Sans Symbols"/>
              <a:buChar char="▪"/>
            </a:pPr>
            <a:r>
              <a:t/>
            </a:r>
            <a:endParaRPr i="0" sz="1400" u="sng"/>
          </a:p>
          <a:p>
            <a:pPr indent="-285750" lvl="0" marL="285750" rtl="0" algn="l">
              <a:lnSpc>
                <a:spcPct val="115000"/>
              </a:lnSpc>
              <a:spcBef>
                <a:spcPts val="0"/>
              </a:spcBef>
              <a:spcAft>
                <a:spcPts val="0"/>
              </a:spcAft>
              <a:buClr>
                <a:schemeClr val="lt1"/>
              </a:buClr>
              <a:buSzPts val="1400"/>
              <a:buFont typeface="Noto Sans Symbols"/>
              <a:buChar char="▪"/>
            </a:pPr>
            <a:r>
              <a:rPr i="0" lang="en-US" sz="1400"/>
              <a:t>And finally, we have </a:t>
            </a:r>
            <a:r>
              <a:rPr i="0" lang="en-US" sz="1400" u="sng"/>
              <a:t>a survey to help us continue to improve</a:t>
            </a:r>
            <a:r>
              <a:rPr i="0" lang="en-US" sz="1400"/>
              <a:t> this workshop. Please let us know what you liked, and what could be better. [</a:t>
            </a:r>
            <a:r>
              <a:rPr i="0" lang="en-US" sz="1400" u="sng"/>
              <a:t>Pass out the survey</a:t>
            </a:r>
            <a:r>
              <a:rPr i="0" lang="en-US" sz="1400"/>
              <a:t>]</a:t>
            </a:r>
            <a:endParaRPr/>
          </a:p>
          <a:p>
            <a:pPr indent="0" lvl="1" marL="546100" rtl="0" algn="l">
              <a:lnSpc>
                <a:spcPct val="115000"/>
              </a:lnSpc>
              <a:spcBef>
                <a:spcPts val="0"/>
              </a:spcBef>
              <a:spcAft>
                <a:spcPts val="0"/>
              </a:spcAft>
              <a:buClr>
                <a:schemeClr val="lt1"/>
              </a:buClr>
              <a:buSzPts val="1400"/>
              <a:buFont typeface="Noto Sans Symbols"/>
              <a:buNone/>
            </a:pPr>
            <a:r>
              <a:t/>
            </a:r>
            <a:endParaRPr i="0" sz="1400"/>
          </a:p>
          <a:p>
            <a:pPr indent="0" lvl="0" marL="0" rtl="0" algn="l">
              <a:lnSpc>
                <a:spcPct val="115000"/>
              </a:lnSpc>
              <a:spcBef>
                <a:spcPts val="0"/>
              </a:spcBef>
              <a:spcAft>
                <a:spcPts val="0"/>
              </a:spcAft>
              <a:buClr>
                <a:schemeClr val="dk1"/>
              </a:buClr>
              <a:buSzPts val="1100"/>
              <a:buFont typeface="Arial"/>
              <a:buNone/>
            </a:pPr>
            <a:r>
              <a:rPr b="1" lang="en-US" sz="1100" u="sng">
                <a:solidFill>
                  <a:srgbClr val="1155CC"/>
                </a:solidFill>
                <a:latin typeface="Arial"/>
                <a:ea typeface="Arial"/>
                <a:cs typeface="Arial"/>
                <a:sym typeface="Arial"/>
                <a:hlinkClick r:id="rId2">
                  <a:extLst>
                    <a:ext uri="{A12FA001-AC4F-418D-AE19-62706E023703}">
                      <ahyp:hlinkClr val="tx"/>
                    </a:ext>
                  </a:extLst>
                </a:hlinkClick>
              </a:rPr>
              <a:t>https://docs.google.com/forms/d/e/1FAIpQLSfzJ0eGJbaeg5sdBPkSKkLEFp_tfB_08SYImK-gm7fDngBbMw/viewform?usp=sf_link</a:t>
            </a:r>
            <a:endParaRPr sz="1400"/>
          </a:p>
          <a:p>
            <a:pPr indent="0" lvl="0" marL="0" rtl="0" algn="l">
              <a:lnSpc>
                <a:spcPct val="115000"/>
              </a:lnSpc>
              <a:spcBef>
                <a:spcPts val="0"/>
              </a:spcBef>
              <a:spcAft>
                <a:spcPts val="0"/>
              </a:spcAft>
              <a:buClr>
                <a:schemeClr val="dk1"/>
              </a:buClr>
              <a:buSzPts val="1100"/>
              <a:buFont typeface="Arial"/>
              <a:buNone/>
            </a:pPr>
            <a:r>
              <a:t/>
            </a:r>
            <a:endParaRPr sz="1400"/>
          </a:p>
          <a:p>
            <a:pPr indent="0" lvl="0" marL="0" marR="0" rtl="0" algn="l">
              <a:lnSpc>
                <a:spcPct val="115000"/>
              </a:lnSpc>
              <a:spcBef>
                <a:spcPts val="0"/>
              </a:spcBef>
              <a:spcAft>
                <a:spcPts val="0"/>
              </a:spcAft>
              <a:buClr>
                <a:schemeClr val="lt1"/>
              </a:buClr>
              <a:buSzPts val="1400"/>
              <a:buFont typeface="Calibri"/>
              <a:buNone/>
            </a:pPr>
            <a:r>
              <a:rPr b="1" i="0" lang="en-US" sz="1400"/>
              <a:t>“Congratulations on your hard work today, and the progress you made! Good luck making your first savings deposit!”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4: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1" i="1" lang="en-US"/>
              <a:t>Host: We will also be using the “Chat” feature on zoom throughout the presentation.</a:t>
            </a:r>
            <a:endParaRPr/>
          </a:p>
          <a:p>
            <a:pPr indent="0" lvl="0" marL="0" rtl="0" algn="l">
              <a:lnSpc>
                <a:spcPct val="100000"/>
              </a:lnSpc>
              <a:spcBef>
                <a:spcPts val="0"/>
              </a:spcBef>
              <a:spcAft>
                <a:spcPts val="0"/>
              </a:spcAft>
              <a:buClr>
                <a:schemeClr val="dk1"/>
              </a:buClr>
              <a:buSzPts val="1400"/>
              <a:buFont typeface="Calibri"/>
              <a:buNone/>
            </a:pPr>
            <a:r>
              <a:rPr b="1" i="1" lang="en-US"/>
              <a:t>Later on,  We will also be creating breakout rooms for small group discussions. </a:t>
            </a:r>
            <a:endParaRPr/>
          </a:p>
          <a:p>
            <a:pPr indent="0" lvl="0" marL="0" rtl="0" algn="l">
              <a:lnSpc>
                <a:spcPct val="100000"/>
              </a:lnSpc>
              <a:spcBef>
                <a:spcPts val="0"/>
              </a:spcBef>
              <a:spcAft>
                <a:spcPts val="0"/>
              </a:spcAft>
              <a:buClr>
                <a:schemeClr val="dk1"/>
              </a:buClr>
              <a:buSzPts val="1400"/>
              <a:buFont typeface="Calibri"/>
              <a:buNone/>
            </a:pPr>
            <a:r>
              <a:t/>
            </a:r>
            <a:endParaRPr b="1" i="1"/>
          </a:p>
          <a:p>
            <a:pPr indent="0" lvl="0" marL="0" rtl="0" algn="l">
              <a:lnSpc>
                <a:spcPct val="100000"/>
              </a:lnSpc>
              <a:spcBef>
                <a:spcPts val="0"/>
              </a:spcBef>
              <a:spcAft>
                <a:spcPts val="0"/>
              </a:spcAft>
              <a:buClr>
                <a:schemeClr val="dk1"/>
              </a:buClr>
              <a:buSzPts val="1400"/>
              <a:buFont typeface="Calibri"/>
              <a:buNone/>
            </a:pPr>
            <a:r>
              <a:rPr b="1" i="1" lang="en-US"/>
              <a:t>Until then, lets get your feet wet with the chat function and lets get to know each other a little better! Please type in your name in the chat function! </a:t>
            </a:r>
            <a:endParaRPr b="1" i="1"/>
          </a:p>
          <a:p>
            <a:pPr indent="0" lvl="0" marL="0" rtl="0" algn="l">
              <a:lnSpc>
                <a:spcPct val="100000"/>
              </a:lnSpc>
              <a:spcBef>
                <a:spcPts val="0"/>
              </a:spcBef>
              <a:spcAft>
                <a:spcPts val="0"/>
              </a:spcAft>
              <a:buClr>
                <a:schemeClr val="dk1"/>
              </a:buClr>
              <a:buSzPts val="1400"/>
              <a:buFont typeface="Calibri"/>
              <a:buNone/>
            </a:pPr>
            <a:r>
              <a:t/>
            </a:r>
            <a:endParaRPr b="1" i="1"/>
          </a:p>
          <a:p>
            <a:pPr indent="0" lvl="0" marL="0" rtl="0" algn="l">
              <a:lnSpc>
                <a:spcPct val="100000"/>
              </a:lnSpc>
              <a:spcBef>
                <a:spcPts val="0"/>
              </a:spcBef>
              <a:spcAft>
                <a:spcPts val="0"/>
              </a:spcAft>
              <a:buClr>
                <a:schemeClr val="dk1"/>
              </a:buClr>
              <a:buSzPts val="1400"/>
              <a:buFont typeface="Calibri"/>
              <a:buNone/>
            </a:pPr>
            <a:r>
              <a:t/>
            </a:r>
            <a:endParaRPr b="1" i="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notes"/>
          <p:cNvSpPr/>
          <p:nvPr>
            <p:ph idx="2" type="sldImg"/>
          </p:nvPr>
        </p:nvSpPr>
        <p:spPr>
          <a:xfrm>
            <a:off x="1409700" y="763588"/>
            <a:ext cx="4038600" cy="22717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5:notes"/>
          <p:cNvSpPr txBox="1"/>
          <p:nvPr>
            <p:ph idx="1" type="body"/>
          </p:nvPr>
        </p:nvSpPr>
        <p:spPr>
          <a:xfrm>
            <a:off x="682336" y="3036455"/>
            <a:ext cx="5482937" cy="565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b="1" lang="en-US" sz="1600">
                <a:solidFill>
                  <a:schemeClr val="dk1"/>
                </a:solidFill>
              </a:rPr>
              <a:t>TIME: 1 min				0:04</a:t>
            </a:r>
            <a:endParaRPr/>
          </a:p>
          <a:p>
            <a:pPr indent="0" lvl="0" marL="0" marR="0" rtl="0" algn="l">
              <a:lnSpc>
                <a:spcPct val="100000"/>
              </a:lnSpc>
              <a:spcBef>
                <a:spcPts val="0"/>
              </a:spcBef>
              <a:spcAft>
                <a:spcPts val="0"/>
              </a:spcAft>
              <a:buClr>
                <a:schemeClr val="dk1"/>
              </a:buClr>
              <a:buSzPts val="1600"/>
              <a:buFont typeface="Calibri"/>
              <a:buNone/>
            </a:pPr>
            <a:r>
              <a:t/>
            </a:r>
            <a:endParaRPr b="1" sz="1600">
              <a:solidFill>
                <a:schemeClr val="dk1"/>
              </a:solidFill>
            </a:endParaRPr>
          </a:p>
          <a:p>
            <a:pPr indent="-171450" lvl="0" marL="171450" marR="0" rtl="0" algn="l">
              <a:lnSpc>
                <a:spcPct val="100000"/>
              </a:lnSpc>
              <a:spcBef>
                <a:spcPts val="0"/>
              </a:spcBef>
              <a:spcAft>
                <a:spcPts val="0"/>
              </a:spcAft>
              <a:buClr>
                <a:schemeClr val="dk1"/>
              </a:buClr>
              <a:buSzPts val="1400"/>
              <a:buFont typeface="Arial"/>
              <a:buChar char="•"/>
            </a:pPr>
            <a:r>
              <a:rPr b="0" lang="en-US" sz="1400" u="sng"/>
              <a:t>Savings prevents a problem from becoming a crisis</a:t>
            </a:r>
            <a:r>
              <a:rPr b="0" lang="en-US" sz="1400"/>
              <a:t>. </a:t>
            </a:r>
            <a:endParaRPr/>
          </a:p>
          <a:p>
            <a:pPr indent="-171450" lvl="1" marL="628650" marR="0" rtl="0" algn="l">
              <a:lnSpc>
                <a:spcPct val="100000"/>
              </a:lnSpc>
              <a:spcBef>
                <a:spcPts val="0"/>
              </a:spcBef>
              <a:spcAft>
                <a:spcPts val="0"/>
              </a:spcAft>
              <a:buClr>
                <a:schemeClr val="dk1"/>
              </a:buClr>
              <a:buSzPts val="1400"/>
              <a:buFont typeface="Arial"/>
              <a:buChar char="•"/>
            </a:pPr>
            <a:r>
              <a:rPr b="0" lang="en-US" sz="1400" u="sng"/>
              <a:t>Financial shocks are very common</a:t>
            </a:r>
            <a:r>
              <a:rPr b="0" lang="en-US" sz="1400"/>
              <a:t> – one third of families in the US had one last year. </a:t>
            </a:r>
            <a:endParaRPr/>
          </a:p>
          <a:p>
            <a:pPr indent="-171450" lvl="1" marL="628650" marR="0" rtl="0" algn="l">
              <a:lnSpc>
                <a:spcPct val="100000"/>
              </a:lnSpc>
              <a:spcBef>
                <a:spcPts val="0"/>
              </a:spcBef>
              <a:spcAft>
                <a:spcPts val="0"/>
              </a:spcAft>
              <a:buClr>
                <a:schemeClr val="dk1"/>
              </a:buClr>
              <a:buSzPts val="1400"/>
              <a:buFont typeface="Arial"/>
              <a:buChar char="•"/>
            </a:pPr>
            <a:r>
              <a:rPr b="0" lang="en-US" sz="1400"/>
              <a:t>Problems will crop up, but </a:t>
            </a:r>
            <a:r>
              <a:rPr b="0" lang="en-US" sz="1400" u="sng"/>
              <a:t>if you have a savings cushion you can get through it</a:t>
            </a:r>
            <a:r>
              <a:rPr b="0" lang="en-US" sz="1400"/>
              <a:t>. </a:t>
            </a:r>
            <a:endParaRPr/>
          </a:p>
          <a:p>
            <a:pPr indent="-171450" lvl="0" marL="171450" marR="0" rtl="0" algn="l">
              <a:lnSpc>
                <a:spcPct val="100000"/>
              </a:lnSpc>
              <a:spcBef>
                <a:spcPts val="0"/>
              </a:spcBef>
              <a:spcAft>
                <a:spcPts val="0"/>
              </a:spcAft>
              <a:buClr>
                <a:schemeClr val="dk1"/>
              </a:buClr>
              <a:buSzPts val="1400"/>
              <a:buFont typeface="Arial"/>
              <a:buChar char="•"/>
            </a:pPr>
            <a:r>
              <a:rPr b="0" lang="en-US" sz="1400" u="sng"/>
              <a:t>Savings keeps you out of debt spirals</a:t>
            </a:r>
            <a:r>
              <a:rPr b="0" lang="en-US" sz="1400"/>
              <a:t>. </a:t>
            </a:r>
            <a:endParaRPr/>
          </a:p>
          <a:p>
            <a:pPr indent="-171450" lvl="1" marL="628650" marR="0" rtl="0" algn="l">
              <a:lnSpc>
                <a:spcPct val="100000"/>
              </a:lnSpc>
              <a:spcBef>
                <a:spcPts val="0"/>
              </a:spcBef>
              <a:spcAft>
                <a:spcPts val="0"/>
              </a:spcAft>
              <a:buClr>
                <a:schemeClr val="dk1"/>
              </a:buClr>
              <a:buSzPts val="1400"/>
              <a:buFont typeface="Arial"/>
              <a:buChar char="•"/>
            </a:pPr>
            <a:r>
              <a:rPr b="0" lang="en-US" sz="1400" u="sng"/>
              <a:t>If you don’t have savings, you may take out a loan</a:t>
            </a:r>
            <a:r>
              <a:rPr b="0" lang="en-US" sz="1400"/>
              <a:t>, and that’s probably going to have a very high interest rate. </a:t>
            </a:r>
            <a:endParaRPr/>
          </a:p>
          <a:p>
            <a:pPr indent="-171450" lvl="1" marL="628650" marR="0" rtl="0" algn="l">
              <a:lnSpc>
                <a:spcPct val="100000"/>
              </a:lnSpc>
              <a:spcBef>
                <a:spcPts val="0"/>
              </a:spcBef>
              <a:spcAft>
                <a:spcPts val="0"/>
              </a:spcAft>
              <a:buClr>
                <a:schemeClr val="dk1"/>
              </a:buClr>
              <a:buSzPts val="1400"/>
              <a:buFont typeface="Arial"/>
              <a:buChar char="•"/>
            </a:pPr>
            <a:r>
              <a:rPr b="0" lang="en-US" sz="1400"/>
              <a:t>Then you owe more and more money.</a:t>
            </a:r>
            <a:endParaRPr/>
          </a:p>
          <a:p>
            <a:pPr indent="-171450" lvl="0" marL="171450" marR="0" rtl="0" algn="l">
              <a:lnSpc>
                <a:spcPct val="100000"/>
              </a:lnSpc>
              <a:spcBef>
                <a:spcPts val="0"/>
              </a:spcBef>
              <a:spcAft>
                <a:spcPts val="0"/>
              </a:spcAft>
              <a:buClr>
                <a:schemeClr val="dk1"/>
              </a:buClr>
              <a:buSzPts val="1400"/>
              <a:buFont typeface="Arial"/>
              <a:buChar char="•"/>
            </a:pPr>
            <a:r>
              <a:rPr b="0" lang="en-US" sz="1400" u="sng"/>
              <a:t>Even modest savings have a big impact.</a:t>
            </a:r>
            <a:endParaRPr/>
          </a:p>
          <a:p>
            <a:pPr indent="-171450" lvl="1" marL="628650" marR="0" rtl="0" algn="l">
              <a:lnSpc>
                <a:spcPct val="100000"/>
              </a:lnSpc>
              <a:spcBef>
                <a:spcPts val="0"/>
              </a:spcBef>
              <a:spcAft>
                <a:spcPts val="0"/>
              </a:spcAft>
              <a:buClr>
                <a:schemeClr val="dk1"/>
              </a:buClr>
              <a:buSzPts val="1400"/>
              <a:buFont typeface="Arial"/>
              <a:buChar char="•"/>
            </a:pPr>
            <a:r>
              <a:rPr b="0" lang="en-US" sz="1400" u="sng"/>
              <a:t>Saving a few hundred dollars can protect you from being evicted</a:t>
            </a:r>
            <a:r>
              <a:rPr b="0" lang="en-US" sz="1400" u="none"/>
              <a:t>, from missing rent or other essential bills.</a:t>
            </a:r>
            <a:endParaRPr b="0" sz="1400"/>
          </a:p>
          <a:p>
            <a:pPr indent="0" lvl="0" marL="0" marR="0" rtl="0" algn="l">
              <a:lnSpc>
                <a:spcPct val="100000"/>
              </a:lnSpc>
              <a:spcBef>
                <a:spcPts val="0"/>
              </a:spcBef>
              <a:spcAft>
                <a:spcPts val="0"/>
              </a:spcAft>
              <a:buClr>
                <a:schemeClr val="dk1"/>
              </a:buClr>
              <a:buSzPts val="1400"/>
              <a:buFont typeface="Arial"/>
              <a:buNone/>
            </a:pPr>
            <a:r>
              <a:t/>
            </a:r>
            <a:endParaRPr b="0" sz="1400"/>
          </a:p>
          <a:p>
            <a:pPr indent="0" lvl="0" marL="0" marR="0" rtl="0" algn="l">
              <a:lnSpc>
                <a:spcPct val="100000"/>
              </a:lnSpc>
              <a:spcBef>
                <a:spcPts val="0"/>
              </a:spcBef>
              <a:spcAft>
                <a:spcPts val="0"/>
              </a:spcAft>
              <a:buClr>
                <a:schemeClr val="dk1"/>
              </a:buClr>
              <a:buSzPts val="1400"/>
              <a:buFont typeface="Arial"/>
              <a:buNone/>
            </a:pPr>
            <a:r>
              <a:rPr b="1" lang="en-US" sz="1400"/>
              <a:t>“So what kind of savings could you have?”</a:t>
            </a:r>
            <a:endParaRPr/>
          </a:p>
          <a:p>
            <a:pPr indent="-120650" lvl="1" marL="628650" marR="0" rtl="0" algn="l">
              <a:lnSpc>
                <a:spcPct val="100000"/>
              </a:lnSpc>
              <a:spcBef>
                <a:spcPts val="0"/>
              </a:spcBef>
              <a:spcAft>
                <a:spcPts val="0"/>
              </a:spcAft>
              <a:buClr>
                <a:schemeClr val="dk1"/>
              </a:buClr>
              <a:buSzPts val="800"/>
              <a:buFont typeface="Arial"/>
              <a:buNone/>
            </a:pPr>
            <a:r>
              <a:t/>
            </a:r>
            <a:endParaRPr b="0" sz="800"/>
          </a:p>
          <a:p>
            <a:pPr indent="0" lvl="0" marL="0" rtl="0" algn="l">
              <a:lnSpc>
                <a:spcPct val="100000"/>
              </a:lnSpc>
              <a:spcBef>
                <a:spcPts val="0"/>
              </a:spcBef>
              <a:spcAft>
                <a:spcPts val="0"/>
              </a:spcAft>
              <a:buClr>
                <a:srgbClr val="BFBFBF"/>
              </a:buClr>
              <a:buSzPts val="800"/>
              <a:buFont typeface="Noto Sans Symbols"/>
              <a:buNone/>
            </a:pPr>
            <a:r>
              <a:rPr b="0" i="0" lang="en-US" sz="800">
                <a:solidFill>
                  <a:srgbClr val="BFBFBF"/>
                </a:solidFill>
                <a:latin typeface="Roboto"/>
                <a:ea typeface="Roboto"/>
                <a:cs typeface="Roboto"/>
                <a:sym typeface="Roboto"/>
              </a:rPr>
              <a:t>--------</a:t>
            </a:r>
            <a:endParaRPr/>
          </a:p>
          <a:p>
            <a:pPr indent="0" lvl="0" marL="0" marR="0" rtl="0" algn="l">
              <a:lnSpc>
                <a:spcPct val="100000"/>
              </a:lnSpc>
              <a:spcBef>
                <a:spcPts val="0"/>
              </a:spcBef>
              <a:spcAft>
                <a:spcPts val="0"/>
              </a:spcAft>
              <a:buClr>
                <a:srgbClr val="7F7F7F"/>
              </a:buClr>
              <a:buSzPts val="800"/>
              <a:buFont typeface="Noto Sans Symbols"/>
              <a:buNone/>
            </a:pPr>
            <a:r>
              <a:rPr b="0" i="0" lang="en-US" sz="800">
                <a:solidFill>
                  <a:srgbClr val="7F7F7F"/>
                </a:solidFill>
                <a:latin typeface="Roboto"/>
                <a:ea typeface="Roboto"/>
                <a:cs typeface="Roboto"/>
                <a:sym typeface="Roboto"/>
              </a:rPr>
              <a:t>References: </a:t>
            </a:r>
            <a:endParaRPr b="0" i="0" sz="800" u="sng">
              <a:solidFill>
                <a:srgbClr val="7F7F7F"/>
              </a:solidFill>
              <a:latin typeface="Roboto"/>
              <a:ea typeface="Roboto"/>
              <a:cs typeface="Roboto"/>
              <a:sym typeface="Roboto"/>
            </a:endParaRPr>
          </a:p>
          <a:p>
            <a:pPr indent="0" lvl="0" marL="0" marR="0" rtl="0" algn="l">
              <a:lnSpc>
                <a:spcPct val="100000"/>
              </a:lnSpc>
              <a:spcBef>
                <a:spcPts val="0"/>
              </a:spcBef>
              <a:spcAft>
                <a:spcPts val="0"/>
              </a:spcAft>
              <a:buClr>
                <a:srgbClr val="7F7F7F"/>
              </a:buClr>
              <a:buSzPts val="800"/>
              <a:buFont typeface="Noto Sans Symbols"/>
              <a:buNone/>
            </a:pPr>
            <a:r>
              <a:rPr baseline="30000" lang="en-US" sz="800">
                <a:solidFill>
                  <a:srgbClr val="7F7F7F"/>
                </a:solidFill>
              </a:rPr>
              <a:t>1 </a:t>
            </a:r>
            <a:r>
              <a:rPr lang="en-US" sz="800"/>
              <a:t>Pew Charitable Trusts  (2017). The role of emergency savings in family financial security: How do families cope with financial shocks. Chicago</a:t>
            </a:r>
            <a:r>
              <a:rPr lang="en-US" sz="800">
                <a:solidFill>
                  <a:srgbClr val="7F7F7F"/>
                </a:solidFill>
              </a:rPr>
              <a:t>. </a:t>
            </a:r>
            <a:r>
              <a:rPr lang="en-US" sz="800" u="sng">
                <a:solidFill>
                  <a:srgbClr val="7F7F7F"/>
                </a:solidFill>
              </a:rPr>
              <a:t>https://www.pewtrusts.org/~/media/assets/2015/10/emergency-savings-report-1_artfinal.pdf</a:t>
            </a:r>
            <a:endParaRPr/>
          </a:p>
          <a:p>
            <a:pPr indent="0" lvl="0" marL="0" marR="0" rtl="0" algn="l">
              <a:lnSpc>
                <a:spcPct val="100000"/>
              </a:lnSpc>
              <a:spcBef>
                <a:spcPts val="0"/>
              </a:spcBef>
              <a:spcAft>
                <a:spcPts val="0"/>
              </a:spcAft>
              <a:buClr>
                <a:srgbClr val="7F7F7F"/>
              </a:buClr>
              <a:buSzPts val="800"/>
              <a:buFont typeface="Noto Sans Symbols"/>
              <a:buNone/>
            </a:pPr>
            <a:r>
              <a:rPr baseline="30000" lang="en-US" sz="800" u="none">
                <a:solidFill>
                  <a:srgbClr val="7F7F7F"/>
                </a:solidFill>
              </a:rPr>
              <a:t>2</a:t>
            </a:r>
            <a:r>
              <a:rPr lang="en-US" sz="800" u="none">
                <a:solidFill>
                  <a:srgbClr val="7F7F7F"/>
                </a:solidFill>
              </a:rPr>
              <a:t>Federal Reserve. (2019). Report on the Economic Well-Being of US Households in 2018, May 2019. Board of Governors of the Federal Reserve System, Washington, DC.  </a:t>
            </a:r>
            <a:r>
              <a:rPr lang="en-US" sz="800" u="sng">
                <a:solidFill>
                  <a:srgbClr val="7F7F7F"/>
                </a:solidFill>
                <a:hlinkClick r:id="rId2">
                  <a:extLst>
                    <a:ext uri="{A12FA001-AC4F-418D-AE19-62706E023703}">
                      <ahyp:hlinkClr val="tx"/>
                    </a:ext>
                  </a:extLst>
                </a:hlinkClick>
              </a:rPr>
              <a:t>https://www.federalreserve.gov/publications/files/2018-report-economic-well-being-us-households-201905.pdf</a:t>
            </a:r>
            <a:endParaRPr sz="800" u="none">
              <a:solidFill>
                <a:srgbClr val="7F7F7F"/>
              </a:solidFill>
            </a:endParaRPr>
          </a:p>
          <a:p>
            <a:pPr indent="0" lvl="0" marL="0" marR="0" rtl="0" algn="l">
              <a:lnSpc>
                <a:spcPct val="100000"/>
              </a:lnSpc>
              <a:spcBef>
                <a:spcPts val="0"/>
              </a:spcBef>
              <a:spcAft>
                <a:spcPts val="0"/>
              </a:spcAft>
              <a:buClr>
                <a:srgbClr val="7F7F7F"/>
              </a:buClr>
              <a:buSzPts val="800"/>
              <a:buFont typeface="Noto Sans Symbols"/>
              <a:buNone/>
            </a:pPr>
            <a:r>
              <a:rPr baseline="30000" lang="en-US" sz="800">
                <a:solidFill>
                  <a:srgbClr val="7F7F7F"/>
                </a:solidFill>
              </a:rPr>
              <a:t>3</a:t>
            </a:r>
            <a:r>
              <a:rPr lang="en-US" sz="800">
                <a:solidFill>
                  <a:srgbClr val="7F7F7F"/>
                </a:solidFill>
              </a:rPr>
              <a:t>McKernan, S. M., Ratcliffe, C., Braga, B., &amp; Kalish, E. (2016). Thriving Residents, Thriving Cities. Urban Institute.  </a:t>
            </a:r>
            <a:r>
              <a:rPr lang="en-US" sz="800" u="sng">
                <a:solidFill>
                  <a:srgbClr val="7F7F7F"/>
                </a:solidFill>
                <a:hlinkClick r:id="rId3">
                  <a:extLst>
                    <a:ext uri="{A12FA001-AC4F-418D-AE19-62706E023703}">
                      <ahyp:hlinkClr val="tx"/>
                    </a:ext>
                  </a:extLst>
                </a:hlinkClick>
              </a:rPr>
              <a:t>https://www.urban.org/research/publication/thriving-residents-thriving-cities-family-financial-security-matters-cities</a:t>
            </a:r>
            <a:endParaRPr sz="800">
              <a:solidFill>
                <a:srgbClr val="7F7F7F"/>
              </a:solidFill>
            </a:endParaRPr>
          </a:p>
          <a:p>
            <a:pPr indent="0" lvl="0" marL="0" marR="0" rtl="0" algn="l">
              <a:lnSpc>
                <a:spcPct val="100000"/>
              </a:lnSpc>
              <a:spcBef>
                <a:spcPts val="0"/>
              </a:spcBef>
              <a:spcAft>
                <a:spcPts val="0"/>
              </a:spcAft>
              <a:buClr>
                <a:schemeClr val="dk1"/>
              </a:buClr>
              <a:buSzPts val="800"/>
              <a:buFont typeface="Noto Sans Symbols"/>
              <a:buNone/>
            </a:pPr>
            <a:r>
              <a:t/>
            </a:r>
            <a:endParaRPr sz="800">
              <a:solidFill>
                <a:srgbClr val="7F7F7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6:notes"/>
          <p:cNvSpPr/>
          <p:nvPr>
            <p:ph idx="2" type="sldImg"/>
          </p:nvPr>
        </p:nvSpPr>
        <p:spPr>
          <a:xfrm>
            <a:off x="1365250" y="796925"/>
            <a:ext cx="4125913" cy="2320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6:notes"/>
          <p:cNvSpPr txBox="1"/>
          <p:nvPr>
            <p:ph idx="1" type="body"/>
          </p:nvPr>
        </p:nvSpPr>
        <p:spPr>
          <a:xfrm>
            <a:off x="686340" y="3117850"/>
            <a:ext cx="5492787" cy="412807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lang="en-US" sz="1600">
                <a:solidFill>
                  <a:schemeClr val="dk1"/>
                </a:solidFill>
              </a:rPr>
              <a:t>What are you currently saving for? Answer in chat. (Pause)</a:t>
            </a:r>
            <a:endParaRPr/>
          </a:p>
          <a:p>
            <a:pPr indent="0" lvl="0" marL="0" rtl="0" algn="l">
              <a:lnSpc>
                <a:spcPct val="115000"/>
              </a:lnSpc>
              <a:spcBef>
                <a:spcPts val="0"/>
              </a:spcBef>
              <a:spcAft>
                <a:spcPts val="0"/>
              </a:spcAft>
              <a:buClr>
                <a:schemeClr val="dk1"/>
              </a:buClr>
              <a:buSzPts val="1600"/>
              <a:buFont typeface="Calibri"/>
              <a:buNone/>
            </a:pPr>
            <a:r>
              <a:rPr b="1" lang="en-US" sz="1600">
                <a:solidFill>
                  <a:schemeClr val="dk1"/>
                </a:solidFill>
              </a:rPr>
              <a:t>TIME: 1 min				0:05</a:t>
            </a:r>
            <a:endParaRPr/>
          </a:p>
          <a:p>
            <a:pPr indent="0" lvl="0" marL="0" rtl="0" algn="l">
              <a:lnSpc>
                <a:spcPct val="115000"/>
              </a:lnSpc>
              <a:spcBef>
                <a:spcPts val="0"/>
              </a:spcBef>
              <a:spcAft>
                <a:spcPts val="0"/>
              </a:spcAft>
              <a:buClr>
                <a:schemeClr val="dk1"/>
              </a:buClr>
              <a:buSzPts val="1400"/>
              <a:buFont typeface="Calibri"/>
              <a:buNone/>
            </a:pPr>
            <a:r>
              <a:t/>
            </a:r>
            <a:endParaRPr b="1" sz="1400">
              <a:solidFill>
                <a:schemeClr val="dk1"/>
              </a:solidFill>
            </a:endParaRPr>
          </a:p>
          <a:p>
            <a:pPr indent="-285750" lvl="0" marL="28575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Savings can do two main things for us: </a:t>
            </a:r>
            <a:endParaRPr/>
          </a:p>
          <a:p>
            <a:pPr indent="-285750" lvl="1" marL="74295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Provide </a:t>
            </a:r>
            <a:r>
              <a:rPr b="0" i="0" lang="en-US" sz="1400" u="sng">
                <a:solidFill>
                  <a:schemeClr val="dk1"/>
                </a:solidFill>
                <a:latin typeface="Roboto"/>
                <a:ea typeface="Roboto"/>
                <a:cs typeface="Roboto"/>
                <a:sym typeface="Roboto"/>
              </a:rPr>
              <a:t>security in time of crisis</a:t>
            </a:r>
            <a:r>
              <a:rPr b="0" i="0" lang="en-US" sz="1400">
                <a:solidFill>
                  <a:schemeClr val="dk1"/>
                </a:solidFill>
                <a:latin typeface="Roboto"/>
                <a:ea typeface="Roboto"/>
                <a:cs typeface="Roboto"/>
                <a:sym typeface="Roboto"/>
              </a:rPr>
              <a:t>, and </a:t>
            </a:r>
            <a:endParaRPr/>
          </a:p>
          <a:p>
            <a:pPr indent="-285750" lvl="1" marL="74295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Help us </a:t>
            </a:r>
            <a:r>
              <a:rPr b="0" i="0" lang="en-US" sz="1400" u="sng">
                <a:solidFill>
                  <a:schemeClr val="dk1"/>
                </a:solidFill>
                <a:latin typeface="Roboto"/>
                <a:ea typeface="Roboto"/>
                <a:cs typeface="Roboto"/>
                <a:sym typeface="Roboto"/>
              </a:rPr>
              <a:t>add more enjoyment</a:t>
            </a:r>
            <a:r>
              <a:rPr b="0" i="0" lang="en-US" sz="1400" u="none">
                <a:solidFill>
                  <a:schemeClr val="dk1"/>
                </a:solidFill>
                <a:latin typeface="Roboto"/>
                <a:ea typeface="Roboto"/>
                <a:cs typeface="Roboto"/>
                <a:sym typeface="Roboto"/>
              </a:rPr>
              <a:t> </a:t>
            </a:r>
            <a:r>
              <a:rPr b="0" i="0" lang="en-US" sz="1400">
                <a:solidFill>
                  <a:schemeClr val="dk1"/>
                </a:solidFill>
                <a:latin typeface="Roboto"/>
                <a:ea typeface="Roboto"/>
                <a:cs typeface="Roboto"/>
                <a:sym typeface="Roboto"/>
              </a:rPr>
              <a:t>to life</a:t>
            </a:r>
            <a:endParaRPr/>
          </a:p>
          <a:p>
            <a:pPr indent="-285750" lvl="0" marL="285750" rtl="0" algn="l">
              <a:lnSpc>
                <a:spcPct val="100000"/>
              </a:lnSpc>
              <a:spcBef>
                <a:spcPts val="0"/>
              </a:spcBef>
              <a:spcAft>
                <a:spcPts val="0"/>
              </a:spcAft>
              <a:buClr>
                <a:schemeClr val="dk1"/>
              </a:buClr>
              <a:buSzPts val="1400"/>
              <a:buFont typeface="Noto Sans Symbols"/>
              <a:buChar char="▪"/>
            </a:pPr>
            <a:r>
              <a:rPr b="0" i="0" lang="en-US" sz="1400" u="sng">
                <a:solidFill>
                  <a:schemeClr val="dk1"/>
                </a:solidFill>
                <a:latin typeface="Roboto"/>
                <a:ea typeface="Roboto"/>
                <a:cs typeface="Roboto"/>
                <a:sym typeface="Roboto"/>
              </a:rPr>
              <a:t>Rainy Day Savings</a:t>
            </a:r>
            <a:r>
              <a:rPr b="0" i="0" lang="en-US" sz="1400" u="none">
                <a:solidFill>
                  <a:schemeClr val="dk1"/>
                </a:solidFill>
                <a:latin typeface="Roboto"/>
                <a:ea typeface="Roboto"/>
                <a:cs typeface="Roboto"/>
                <a:sym typeface="Roboto"/>
              </a:rPr>
              <a:t> – this is a </a:t>
            </a:r>
            <a:r>
              <a:rPr b="0" i="0" lang="en-US" sz="1400" u="sng">
                <a:solidFill>
                  <a:schemeClr val="dk1"/>
                </a:solidFill>
                <a:latin typeface="Roboto"/>
                <a:ea typeface="Roboto"/>
                <a:cs typeface="Roboto"/>
                <a:sym typeface="Roboto"/>
              </a:rPr>
              <a:t>small amount</a:t>
            </a:r>
            <a:r>
              <a:rPr b="0" i="0" lang="en-US" sz="1400" u="none">
                <a:solidFill>
                  <a:schemeClr val="dk1"/>
                </a:solidFill>
                <a:latin typeface="Roboto"/>
                <a:ea typeface="Roboto"/>
                <a:cs typeface="Roboto"/>
                <a:sym typeface="Roboto"/>
              </a:rPr>
              <a:t> of savings for occasional expenses you can anticipate</a:t>
            </a:r>
            <a:endParaRPr/>
          </a:p>
          <a:p>
            <a:pPr indent="-285750" lvl="0" marL="285750" rtl="0" algn="l">
              <a:lnSpc>
                <a:spcPct val="100000"/>
              </a:lnSpc>
              <a:spcBef>
                <a:spcPts val="0"/>
              </a:spcBef>
              <a:spcAft>
                <a:spcPts val="0"/>
              </a:spcAft>
              <a:buClr>
                <a:schemeClr val="dk1"/>
              </a:buClr>
              <a:buSzPts val="1400"/>
              <a:buFont typeface="Noto Sans Symbols"/>
              <a:buChar char="▪"/>
            </a:pPr>
            <a:r>
              <a:rPr b="0" i="0" lang="en-US" sz="1400" u="sng">
                <a:solidFill>
                  <a:schemeClr val="dk1"/>
                </a:solidFill>
                <a:latin typeface="Roboto"/>
                <a:ea typeface="Roboto"/>
                <a:cs typeface="Roboto"/>
                <a:sym typeface="Roboto"/>
              </a:rPr>
              <a:t>Emergency Savings</a:t>
            </a:r>
            <a:r>
              <a:rPr b="0" i="0" lang="en-US" sz="1400">
                <a:solidFill>
                  <a:schemeClr val="dk1"/>
                </a:solidFill>
                <a:latin typeface="Roboto"/>
                <a:ea typeface="Roboto"/>
                <a:cs typeface="Roboto"/>
                <a:sym typeface="Roboto"/>
              </a:rPr>
              <a:t> – this is a </a:t>
            </a:r>
            <a:r>
              <a:rPr b="0" i="0" lang="en-US" sz="1400" u="sng">
                <a:solidFill>
                  <a:schemeClr val="dk1"/>
                </a:solidFill>
                <a:latin typeface="Roboto"/>
                <a:ea typeface="Roboto"/>
                <a:cs typeface="Roboto"/>
                <a:sym typeface="Roboto"/>
              </a:rPr>
              <a:t>bigger cushion</a:t>
            </a:r>
            <a:r>
              <a:rPr b="0" i="0" lang="en-US" sz="1400">
                <a:solidFill>
                  <a:schemeClr val="dk1"/>
                </a:solidFill>
                <a:latin typeface="Roboto"/>
                <a:ea typeface="Roboto"/>
                <a:cs typeface="Roboto"/>
                <a:sym typeface="Roboto"/>
              </a:rPr>
              <a:t> of savings for bigger, unexpected events that can </a:t>
            </a:r>
            <a:endParaRPr/>
          </a:p>
          <a:p>
            <a:pPr indent="-285750" lvl="1" marL="742950" rtl="0" algn="l">
              <a:lnSpc>
                <a:spcPct val="100000"/>
              </a:lnSpc>
              <a:spcBef>
                <a:spcPts val="0"/>
              </a:spcBef>
              <a:spcAft>
                <a:spcPts val="0"/>
              </a:spcAft>
              <a:buClr>
                <a:schemeClr val="dk1"/>
              </a:buClr>
              <a:buSzPts val="1400"/>
              <a:buFont typeface="Noto Sans Symbols"/>
              <a:buChar char="▪"/>
            </a:pPr>
            <a:r>
              <a:rPr b="0" i="0" lang="en-US" sz="1400">
                <a:solidFill>
                  <a:schemeClr val="dk1"/>
                </a:solidFill>
                <a:latin typeface="Roboto"/>
                <a:ea typeface="Roboto"/>
                <a:cs typeface="Roboto"/>
                <a:sym typeface="Roboto"/>
              </a:rPr>
              <a:t>For example </a:t>
            </a:r>
            <a:r>
              <a:rPr lang="en-US" sz="1400">
                <a:solidFill>
                  <a:schemeClr val="dk1"/>
                </a:solidFill>
                <a:latin typeface="Roboto"/>
                <a:ea typeface="Roboto"/>
                <a:cs typeface="Roboto"/>
                <a:sym typeface="Roboto"/>
              </a:rPr>
              <a:t>_________ (</a:t>
            </a:r>
            <a:r>
              <a:rPr i="1" lang="en-US" sz="1400">
                <a:solidFill>
                  <a:schemeClr val="dk1"/>
                </a:solidFill>
                <a:latin typeface="Roboto"/>
                <a:ea typeface="Roboto"/>
                <a:cs typeface="Roboto"/>
                <a:sym typeface="Roboto"/>
              </a:rPr>
              <a:t>losing a job, being displaced by a hurricane</a:t>
            </a:r>
            <a:r>
              <a:rPr b="0" i="1" lang="en-US" sz="1400">
                <a:solidFill>
                  <a:schemeClr val="dk1"/>
                </a:solidFill>
                <a:latin typeface="Roboto"/>
                <a:ea typeface="Roboto"/>
                <a:cs typeface="Roboto"/>
                <a:sym typeface="Roboto"/>
              </a:rPr>
              <a:t>, going through a divorce</a:t>
            </a:r>
            <a:r>
              <a:rPr b="0" i="0" lang="en-US" sz="1400">
                <a:solidFill>
                  <a:schemeClr val="dk1"/>
                </a:solidFill>
                <a:latin typeface="Roboto"/>
                <a:ea typeface="Roboto"/>
                <a:cs typeface="Roboto"/>
                <a:sym typeface="Roboto"/>
              </a:rPr>
              <a:t>)</a:t>
            </a:r>
            <a:endParaRPr sz="1400">
              <a:solidFill>
                <a:schemeClr val="dk1"/>
              </a:solidFill>
              <a:latin typeface="Roboto"/>
              <a:ea typeface="Roboto"/>
              <a:cs typeface="Roboto"/>
              <a:sym typeface="Roboto"/>
            </a:endParaRPr>
          </a:p>
          <a:p>
            <a:pPr indent="-285750" lvl="1" marL="742950" rtl="0" algn="l">
              <a:lnSpc>
                <a:spcPct val="100000"/>
              </a:lnSpc>
              <a:spcBef>
                <a:spcPts val="0"/>
              </a:spcBef>
              <a:spcAft>
                <a:spcPts val="0"/>
              </a:spcAft>
              <a:buClr>
                <a:schemeClr val="dk1"/>
              </a:buClr>
              <a:buSzPts val="1400"/>
              <a:buFont typeface="Noto Sans Symbols"/>
              <a:buChar char="▪"/>
            </a:pPr>
            <a:r>
              <a:rPr lang="en-US" sz="1400">
                <a:solidFill>
                  <a:schemeClr val="dk1"/>
                </a:solidFill>
                <a:latin typeface="Roboto"/>
                <a:ea typeface="Roboto"/>
                <a:cs typeface="Roboto"/>
                <a:sym typeface="Roboto"/>
              </a:rPr>
              <a:t>If possible, it should be 3-6 months of living expenses. </a:t>
            </a:r>
            <a:endParaRPr b="0" i="0" sz="1400">
              <a:solidFill>
                <a:schemeClr val="dk1"/>
              </a:solidFill>
              <a:latin typeface="Roboto"/>
              <a:ea typeface="Roboto"/>
              <a:cs typeface="Roboto"/>
              <a:sym typeface="Roboto"/>
            </a:endParaRPr>
          </a:p>
          <a:p>
            <a:pPr indent="-285750" lvl="0" marL="285750" rtl="0" algn="l">
              <a:lnSpc>
                <a:spcPct val="100000"/>
              </a:lnSpc>
              <a:spcBef>
                <a:spcPts val="0"/>
              </a:spcBef>
              <a:spcAft>
                <a:spcPts val="0"/>
              </a:spcAft>
              <a:buClr>
                <a:schemeClr val="dk1"/>
              </a:buClr>
              <a:buSzPts val="1400"/>
              <a:buFont typeface="Noto Sans Symbols"/>
              <a:buChar char="▪"/>
            </a:pPr>
            <a:r>
              <a:rPr b="0" i="0" lang="en-US" sz="1400" u="sng">
                <a:solidFill>
                  <a:schemeClr val="dk1"/>
                </a:solidFill>
                <a:latin typeface="Roboto"/>
                <a:ea typeface="Roboto"/>
                <a:cs typeface="Roboto"/>
                <a:sym typeface="Roboto"/>
              </a:rPr>
              <a:t>Targeted Savings</a:t>
            </a:r>
            <a:r>
              <a:rPr b="0" i="0" lang="en-US" sz="1400">
                <a:solidFill>
                  <a:schemeClr val="dk1"/>
                </a:solidFill>
                <a:latin typeface="Roboto"/>
                <a:ea typeface="Roboto"/>
                <a:cs typeface="Roboto"/>
                <a:sym typeface="Roboto"/>
              </a:rPr>
              <a:t> – this </a:t>
            </a:r>
            <a:r>
              <a:rPr lang="en-US" sz="1400">
                <a:solidFill>
                  <a:schemeClr val="dk1"/>
                </a:solidFill>
                <a:latin typeface="Roboto"/>
                <a:ea typeface="Roboto"/>
                <a:cs typeface="Roboto"/>
                <a:sym typeface="Roboto"/>
              </a:rPr>
              <a:t>is for a </a:t>
            </a:r>
            <a:r>
              <a:rPr lang="en-US" sz="1400" u="sng">
                <a:solidFill>
                  <a:schemeClr val="dk1"/>
                </a:solidFill>
                <a:latin typeface="Roboto"/>
                <a:ea typeface="Roboto"/>
                <a:cs typeface="Roboto"/>
                <a:sym typeface="Roboto"/>
              </a:rPr>
              <a:t>specific, one-time cost</a:t>
            </a:r>
            <a:r>
              <a:rPr lang="en-US" sz="1400">
                <a:solidFill>
                  <a:schemeClr val="dk1"/>
                </a:solidFill>
                <a:latin typeface="Roboto"/>
                <a:ea typeface="Roboto"/>
                <a:cs typeface="Roboto"/>
                <a:sym typeface="Roboto"/>
              </a:rPr>
              <a:t>. </a:t>
            </a:r>
            <a:endParaRPr/>
          </a:p>
          <a:p>
            <a:pPr indent="-285750" lvl="1" marL="742950" rtl="0" algn="l">
              <a:lnSpc>
                <a:spcPct val="100000"/>
              </a:lnSpc>
              <a:spcBef>
                <a:spcPts val="0"/>
              </a:spcBef>
              <a:spcAft>
                <a:spcPts val="0"/>
              </a:spcAft>
              <a:buClr>
                <a:schemeClr val="dk1"/>
              </a:buClr>
              <a:buSzPts val="1400"/>
              <a:buFont typeface="Noto Sans Symbols"/>
              <a:buChar char="▪"/>
            </a:pPr>
            <a:r>
              <a:rPr lang="en-US" sz="1400">
                <a:solidFill>
                  <a:schemeClr val="dk1"/>
                </a:solidFill>
                <a:latin typeface="Roboto"/>
                <a:ea typeface="Roboto"/>
                <a:cs typeface="Roboto"/>
                <a:sym typeface="Roboto"/>
              </a:rPr>
              <a:t>This could be something necessary, like _________ (</a:t>
            </a:r>
            <a:r>
              <a:rPr i="1" lang="en-US" sz="1400">
                <a:solidFill>
                  <a:schemeClr val="dk1"/>
                </a:solidFill>
                <a:latin typeface="Roboto"/>
                <a:ea typeface="Roboto"/>
                <a:cs typeface="Roboto"/>
                <a:sym typeface="Roboto"/>
              </a:rPr>
              <a:t>a new fridge</a:t>
            </a:r>
            <a:r>
              <a:rPr lang="en-US" sz="1400">
                <a:solidFill>
                  <a:schemeClr val="dk1"/>
                </a:solidFill>
                <a:latin typeface="Roboto"/>
                <a:ea typeface="Roboto"/>
                <a:cs typeface="Roboto"/>
                <a:sym typeface="Roboto"/>
              </a:rPr>
              <a:t>) or something fun, like ____________________ (</a:t>
            </a:r>
            <a:r>
              <a:rPr i="1" lang="en-US" sz="1400">
                <a:solidFill>
                  <a:schemeClr val="dk1"/>
                </a:solidFill>
                <a:latin typeface="Roboto"/>
                <a:ea typeface="Roboto"/>
                <a:cs typeface="Roboto"/>
                <a:sym typeface="Roboto"/>
              </a:rPr>
              <a:t>g</a:t>
            </a:r>
            <a:r>
              <a:rPr b="0" i="1" lang="en-US" sz="1400">
                <a:solidFill>
                  <a:schemeClr val="dk1"/>
                </a:solidFill>
                <a:latin typeface="Roboto"/>
                <a:ea typeface="Roboto"/>
                <a:cs typeface="Roboto"/>
                <a:sym typeface="Roboto"/>
              </a:rPr>
              <a:t>etting holiday gifts for your family and friends</a:t>
            </a:r>
            <a:r>
              <a:rPr b="0" i="0" lang="en-US" sz="1400">
                <a:solidFill>
                  <a:schemeClr val="dk1"/>
                </a:solidFill>
                <a:latin typeface="Roboto"/>
                <a:ea typeface="Roboto"/>
                <a:cs typeface="Roboto"/>
                <a:sym typeface="Roboto"/>
              </a:rPr>
              <a:t>). </a:t>
            </a:r>
            <a:endParaRPr/>
          </a:p>
          <a:p>
            <a:pPr indent="0" lvl="1" marL="457200" rtl="0" algn="l">
              <a:lnSpc>
                <a:spcPct val="100000"/>
              </a:lnSpc>
              <a:spcBef>
                <a:spcPts val="0"/>
              </a:spcBef>
              <a:spcAft>
                <a:spcPts val="0"/>
              </a:spcAft>
              <a:buClr>
                <a:schemeClr val="dk1"/>
              </a:buClr>
              <a:buSzPts val="1400"/>
              <a:buFont typeface="Noto Sans Symbols"/>
              <a:buNone/>
            </a:pPr>
            <a:r>
              <a:t/>
            </a:r>
            <a:endParaRPr b="0" i="0" sz="1400">
              <a:solidFill>
                <a:schemeClr val="dk1"/>
              </a:solidFill>
              <a:highlight>
                <a:schemeClr val="lt1"/>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Noto Sans Symbols"/>
              <a:buNone/>
            </a:pPr>
            <a:r>
              <a:rPr b="0" i="0" lang="en-US" sz="1400">
                <a:solidFill>
                  <a:schemeClr val="dk1"/>
                </a:solidFill>
                <a:highlight>
                  <a:schemeClr val="lt1"/>
                </a:highlight>
                <a:latin typeface="Roboto"/>
                <a:ea typeface="Roboto"/>
                <a:cs typeface="Roboto"/>
                <a:sym typeface="Roboto"/>
              </a:rPr>
              <a:t>[CLICK] </a:t>
            </a:r>
            <a:endParaRPr/>
          </a:p>
          <a:p>
            <a:pPr indent="0" lvl="0" marL="0" marR="0" rtl="0" algn="l">
              <a:lnSpc>
                <a:spcPct val="100000"/>
              </a:lnSpc>
              <a:spcBef>
                <a:spcPts val="0"/>
              </a:spcBef>
              <a:spcAft>
                <a:spcPts val="0"/>
              </a:spcAft>
              <a:buClr>
                <a:schemeClr val="dk1"/>
              </a:buClr>
              <a:buSzPts val="1400"/>
              <a:buFont typeface="Noto Sans Symbols"/>
              <a:buNone/>
            </a:pPr>
            <a:r>
              <a:t/>
            </a:r>
            <a:endParaRPr b="0" i="0" sz="1400">
              <a:solidFill>
                <a:schemeClr val="dk1"/>
              </a:solidFill>
              <a:highlight>
                <a:schemeClr val="lt1"/>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Noto Sans Symbols"/>
              <a:buNone/>
            </a:pPr>
            <a:r>
              <a:rPr b="0" i="0" lang="en-US" sz="1400">
                <a:solidFill>
                  <a:schemeClr val="dk1"/>
                </a:solidFill>
                <a:highlight>
                  <a:schemeClr val="lt1"/>
                </a:highlight>
                <a:latin typeface="Roboto"/>
                <a:ea typeface="Roboto"/>
                <a:cs typeface="Roboto"/>
                <a:sym typeface="Roboto"/>
              </a:rPr>
              <a:t>We want to hear from you! Which of these savings goals do you have experience with? And do you still have that savings cushion?</a:t>
            </a:r>
            <a:endParaRPr/>
          </a:p>
          <a:p>
            <a:pPr indent="0" lvl="0" marL="0" marR="0" rtl="0" algn="l">
              <a:lnSpc>
                <a:spcPct val="100000"/>
              </a:lnSpc>
              <a:spcBef>
                <a:spcPts val="0"/>
              </a:spcBef>
              <a:spcAft>
                <a:spcPts val="0"/>
              </a:spcAft>
              <a:buClr>
                <a:schemeClr val="dk1"/>
              </a:buClr>
              <a:buSzPts val="1400"/>
              <a:buFont typeface="Noto Sans Symbols"/>
              <a:buNone/>
            </a:pPr>
            <a:r>
              <a:t/>
            </a:r>
            <a:endParaRPr b="0" i="0" sz="1400">
              <a:solidFill>
                <a:schemeClr val="dk1"/>
              </a:solidFill>
              <a:highlight>
                <a:schemeClr val="lt1"/>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Noto Sans Symbols"/>
              <a:buNone/>
            </a:pPr>
            <a:r>
              <a:rPr b="1" i="0" lang="en-US" sz="1400">
                <a:solidFill>
                  <a:schemeClr val="dk1"/>
                </a:solidFill>
                <a:highlight>
                  <a:schemeClr val="lt1"/>
                </a:highlight>
                <a:latin typeface="Roboto"/>
                <a:ea typeface="Roboto"/>
                <a:cs typeface="Roboto"/>
                <a:sym typeface="Roboto"/>
              </a:rPr>
              <a:t>HOST: Launch the 2 question Poll:</a:t>
            </a:r>
            <a:r>
              <a:rPr b="0" i="0" lang="en-US" sz="1400">
                <a:solidFill>
                  <a:schemeClr val="dk1"/>
                </a:solidFill>
                <a:highlight>
                  <a:schemeClr val="lt1"/>
                </a:highlight>
                <a:latin typeface="Roboto"/>
                <a:ea typeface="Roboto"/>
                <a:cs typeface="Roboto"/>
                <a:sym typeface="Roboto"/>
              </a:rPr>
              <a:t> </a:t>
            </a:r>
            <a:endParaRPr/>
          </a:p>
          <a:p>
            <a:pPr indent="0" lvl="0" marL="0" marR="0" rtl="0" algn="l">
              <a:lnSpc>
                <a:spcPct val="100000"/>
              </a:lnSpc>
              <a:spcBef>
                <a:spcPts val="0"/>
              </a:spcBef>
              <a:spcAft>
                <a:spcPts val="0"/>
              </a:spcAft>
              <a:buClr>
                <a:schemeClr val="dk1"/>
              </a:buClr>
              <a:buSzPts val="1400"/>
              <a:buFont typeface="Noto Sans Symbols"/>
              <a:buNone/>
            </a:pPr>
            <a:r>
              <a:rPr b="0" i="0" lang="en-US" sz="1400">
                <a:solidFill>
                  <a:schemeClr val="dk1"/>
                </a:solidFill>
                <a:highlight>
                  <a:schemeClr val="lt1"/>
                </a:highlight>
                <a:latin typeface="Roboto"/>
                <a:ea typeface="Roboto"/>
                <a:cs typeface="Roboto"/>
                <a:sym typeface="Roboto"/>
              </a:rPr>
              <a:t>Within the last year, which one of these have you had experience with? List: (a) Rainy Day Savings (b) Emergency Savings (c) Targeted Savings (d) All of the above (e) none of the above (multiple choice) </a:t>
            </a:r>
            <a:endParaRPr/>
          </a:p>
          <a:p>
            <a:pPr indent="0" lvl="0" marL="0" marR="0" rtl="0" algn="l">
              <a:lnSpc>
                <a:spcPct val="100000"/>
              </a:lnSpc>
              <a:spcBef>
                <a:spcPts val="0"/>
              </a:spcBef>
              <a:spcAft>
                <a:spcPts val="0"/>
              </a:spcAft>
              <a:buClr>
                <a:schemeClr val="dk1"/>
              </a:buClr>
              <a:buSzPts val="1400"/>
              <a:buFont typeface="Noto Sans Symbols"/>
              <a:buNone/>
            </a:pPr>
            <a:r>
              <a:rPr b="0" i="0" lang="en-US" sz="1400">
                <a:solidFill>
                  <a:schemeClr val="dk1"/>
                </a:solidFill>
                <a:highlight>
                  <a:schemeClr val="lt1"/>
                </a:highlight>
                <a:latin typeface="Roboto"/>
                <a:ea typeface="Roboto"/>
                <a:cs typeface="Roboto"/>
                <a:sym typeface="Roboto"/>
              </a:rPr>
              <a:t>Do you still have that savings? (single cho ice) (a) Yes  (b) No </a:t>
            </a:r>
            <a:endParaRPr/>
          </a:p>
          <a:p>
            <a:pPr indent="0" lvl="0" marL="0" marR="0" rtl="0" algn="l">
              <a:lnSpc>
                <a:spcPct val="100000"/>
              </a:lnSpc>
              <a:spcBef>
                <a:spcPts val="0"/>
              </a:spcBef>
              <a:spcAft>
                <a:spcPts val="0"/>
              </a:spcAft>
              <a:buClr>
                <a:schemeClr val="dk1"/>
              </a:buClr>
              <a:buSzPts val="1400"/>
              <a:buFont typeface="Noto Sans Symbols"/>
              <a:buNone/>
            </a:pPr>
            <a:r>
              <a:t/>
            </a:r>
            <a:endParaRPr/>
          </a:p>
          <a:p>
            <a:pPr indent="0" lvl="0" marL="0" marR="0" rtl="0" algn="l">
              <a:lnSpc>
                <a:spcPct val="100000"/>
              </a:lnSpc>
              <a:spcBef>
                <a:spcPts val="0"/>
              </a:spcBef>
              <a:spcAft>
                <a:spcPts val="0"/>
              </a:spcAft>
              <a:buClr>
                <a:schemeClr val="dk1"/>
              </a:buClr>
              <a:buSzPts val="1400"/>
              <a:buFont typeface="Noto Sans Symbols"/>
              <a:buNone/>
            </a:pPr>
            <a:r>
              <a:rPr b="1" i="0" lang="en-US" sz="1400">
                <a:solidFill>
                  <a:schemeClr val="dk1"/>
                </a:solidFill>
                <a:highlight>
                  <a:schemeClr val="lt1"/>
                </a:highlight>
                <a:latin typeface="Roboto"/>
                <a:ea typeface="Roboto"/>
                <a:cs typeface="Roboto"/>
                <a:sym typeface="Roboto"/>
              </a:rPr>
              <a:t>Host: Read results of the first poll question. </a:t>
            </a:r>
            <a:endParaRPr/>
          </a:p>
          <a:p>
            <a:pPr indent="0" lvl="0" marL="0" marR="0" rtl="0" algn="l">
              <a:lnSpc>
                <a:spcPct val="100000"/>
              </a:lnSpc>
              <a:spcBef>
                <a:spcPts val="0"/>
              </a:spcBef>
              <a:spcAft>
                <a:spcPts val="0"/>
              </a:spcAft>
              <a:buClr>
                <a:schemeClr val="dk1"/>
              </a:buClr>
              <a:buSzPts val="1400"/>
              <a:buFont typeface="Noto Sans Symbols"/>
              <a:buNone/>
            </a:pPr>
            <a:r>
              <a:rPr lang="en-US"/>
              <a:t>O</a:t>
            </a:r>
            <a:endParaRPr b="1" i="0" sz="1400">
              <a:solidFill>
                <a:schemeClr val="dk1"/>
              </a:solidFill>
              <a:highlight>
                <a:schemeClr val="lt1"/>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400"/>
              <a:buFont typeface="Noto Sans Symbols"/>
              <a:buNone/>
            </a:pPr>
            <a:r>
              <a:rPr b="1" i="0" lang="en-US" sz="1400">
                <a:solidFill>
                  <a:schemeClr val="dk1"/>
                </a:solidFill>
                <a:highlight>
                  <a:schemeClr val="lt1"/>
                </a:highlight>
                <a:latin typeface="Roboto"/>
                <a:ea typeface="Roboto"/>
                <a:cs typeface="Roboto"/>
                <a:sym typeface="Roboto"/>
              </a:rPr>
              <a:t>Facilitator:  </a:t>
            </a:r>
            <a:endParaRPr/>
          </a:p>
          <a:p>
            <a:pPr indent="0" lvl="0" marL="0" marR="0" rtl="0" algn="l">
              <a:lnSpc>
                <a:spcPct val="100000"/>
              </a:lnSpc>
              <a:spcBef>
                <a:spcPts val="0"/>
              </a:spcBef>
              <a:spcAft>
                <a:spcPts val="0"/>
              </a:spcAft>
              <a:buClr>
                <a:schemeClr val="dk1"/>
              </a:buClr>
              <a:buSzPts val="1400"/>
              <a:buFont typeface="Noto Sans Symbols"/>
              <a:buNone/>
            </a:pPr>
            <a:r>
              <a:rPr b="1" i="0" lang="en-US" sz="1400">
                <a:highlight>
                  <a:schemeClr val="lt1"/>
                </a:highlight>
              </a:rPr>
              <a:t>“ You don’t necessarily need to have all of these types of savings. Its common for targeted savings to become an emergency fund in the case of an unexpected expense- and that is totally fine. The important thing is to start somewhere and to build from that starting point. </a:t>
            </a:r>
            <a:endParaRPr/>
          </a:p>
          <a:p>
            <a:pPr indent="0" lvl="0" marL="0" marR="0" rtl="0" algn="l">
              <a:lnSpc>
                <a:spcPct val="100000"/>
              </a:lnSpc>
              <a:spcBef>
                <a:spcPts val="0"/>
              </a:spcBef>
              <a:spcAft>
                <a:spcPts val="0"/>
              </a:spcAft>
              <a:buClr>
                <a:schemeClr val="dk1"/>
              </a:buClr>
              <a:buSzPts val="1400"/>
              <a:buFont typeface="Noto Sans Symbols"/>
              <a:buNone/>
            </a:pPr>
            <a:r>
              <a:rPr b="1" i="0" lang="en-US" sz="1400">
                <a:highlight>
                  <a:schemeClr val="lt1"/>
                </a:highlight>
              </a:rPr>
              <a:t>So, what are we doing today to get us to our savings go al?”</a:t>
            </a:r>
            <a:endParaRPr b="0" i="0" sz="1400">
              <a:solidFill>
                <a:schemeClr val="dk1"/>
              </a:solidFill>
              <a:latin typeface="Roboto"/>
              <a:ea typeface="Roboto"/>
              <a:cs typeface="Roboto"/>
              <a:sym typeface="Roboto"/>
            </a:endParaRPr>
          </a:p>
          <a:p>
            <a:pPr indent="0" lvl="0" marL="0" rtl="0" algn="l">
              <a:lnSpc>
                <a:spcPct val="100000"/>
              </a:lnSpc>
              <a:spcBef>
                <a:spcPts val="0"/>
              </a:spcBef>
              <a:spcAft>
                <a:spcPts val="0"/>
              </a:spcAft>
              <a:buClr>
                <a:srgbClr val="7F7F7F"/>
              </a:buClr>
              <a:buSzPts val="800"/>
              <a:buFont typeface="Noto Sans Symbols"/>
              <a:buNone/>
            </a:pPr>
            <a:r>
              <a:rPr b="0" i="0" lang="en-US" sz="800">
                <a:solidFill>
                  <a:srgbClr val="7F7F7F"/>
                </a:solidFill>
                <a:latin typeface="Roboto"/>
                <a:ea typeface="Roboto"/>
                <a:cs typeface="Roboto"/>
                <a:sym typeface="Roboto"/>
              </a:rPr>
              <a:t>--------</a:t>
            </a:r>
            <a:endParaRPr b="0" i="0" sz="800" u="none">
              <a:solidFill>
                <a:srgbClr val="7F7F7F"/>
              </a:solidFill>
              <a:latin typeface="Roboto"/>
              <a:ea typeface="Roboto"/>
              <a:cs typeface="Roboto"/>
              <a:sym typeface="Roboto"/>
            </a:endParaRPr>
          </a:p>
          <a:p>
            <a:pPr indent="0" lvl="0" marL="0" marR="0" rtl="0" algn="l">
              <a:lnSpc>
                <a:spcPct val="100000"/>
              </a:lnSpc>
              <a:spcBef>
                <a:spcPts val="0"/>
              </a:spcBef>
              <a:spcAft>
                <a:spcPts val="0"/>
              </a:spcAft>
              <a:buClr>
                <a:srgbClr val="7F7F7F"/>
              </a:buClr>
              <a:buSzPts val="800"/>
              <a:buFont typeface="Noto Sans Symbols"/>
              <a:buNone/>
            </a:pPr>
            <a:r>
              <a:rPr b="0" i="0" lang="en-US" sz="800" u="none">
                <a:solidFill>
                  <a:srgbClr val="7F7F7F"/>
                </a:solidFill>
                <a:latin typeface="Roboto"/>
                <a:ea typeface="Roboto"/>
                <a:cs typeface="Roboto"/>
                <a:sym typeface="Roboto"/>
              </a:rPr>
              <a:t>1Murakami-Fester (2017), A. Rainy Day Fund Is as Crucial as Emergency Savings. NerdWallet. </a:t>
            </a:r>
            <a:r>
              <a:rPr b="0" i="0" lang="en-US" sz="800" u="sng">
                <a:solidFill>
                  <a:srgbClr val="7F7F7F"/>
                </a:solidFill>
                <a:latin typeface="Roboto"/>
                <a:ea typeface="Roboto"/>
                <a:cs typeface="Roboto"/>
                <a:sym typeface="Roboto"/>
                <a:hlinkClick r:id="rId2">
                  <a:extLst>
                    <a:ext uri="{A12FA001-AC4F-418D-AE19-62706E023703}">
                      <ahyp:hlinkClr val="tx"/>
                    </a:ext>
                  </a:extLst>
                </a:hlinkClick>
              </a:rPr>
              <a:t>https://www.nerdwallet.com/blog/banking/why-you-should-save-a-rainy-day-fund-and-an-emergency-fund/</a:t>
            </a:r>
            <a:r>
              <a:rPr b="0" i="0" lang="en-US" sz="800" u="none">
                <a:solidFill>
                  <a:srgbClr val="7F7F7F"/>
                </a:solidFill>
                <a:latin typeface="Roboto"/>
                <a:ea typeface="Roboto"/>
                <a:cs typeface="Roboto"/>
                <a:sym typeface="Roboto"/>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7:notes"/>
          <p:cNvSpPr/>
          <p:nvPr>
            <p:ph idx="2" type="sldImg"/>
          </p:nvPr>
        </p:nvSpPr>
        <p:spPr>
          <a:xfrm>
            <a:off x="1365250" y="712788"/>
            <a:ext cx="4125913" cy="23209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7:notes"/>
          <p:cNvSpPr txBox="1"/>
          <p:nvPr>
            <p:ph idx="1" type="body"/>
          </p:nvPr>
        </p:nvSpPr>
        <p:spPr>
          <a:xfrm>
            <a:off x="688739" y="3033713"/>
            <a:ext cx="5478933" cy="5431414"/>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lang="en-US" sz="1600">
                <a:solidFill>
                  <a:schemeClr val="dk1"/>
                </a:solidFill>
              </a:rPr>
              <a:t>TIME: 1 min				0:06</a:t>
            </a:r>
            <a:endParaRPr/>
          </a:p>
          <a:p>
            <a:pPr indent="0" lvl="0" marL="0" rtl="0" algn="l">
              <a:lnSpc>
                <a:spcPct val="115000"/>
              </a:lnSpc>
              <a:spcBef>
                <a:spcPts val="0"/>
              </a:spcBef>
              <a:spcAft>
                <a:spcPts val="0"/>
              </a:spcAft>
              <a:buClr>
                <a:schemeClr val="lt1"/>
              </a:buClr>
              <a:buSzPts val="1600"/>
              <a:buFont typeface="Calibri"/>
              <a:buNone/>
            </a:pPr>
            <a:r>
              <a:t/>
            </a:r>
            <a:endParaRPr b="1" sz="1600">
              <a:solidFill>
                <a:schemeClr val="dk1"/>
              </a:solidFill>
            </a:endParaRPr>
          </a:p>
          <a:p>
            <a:pPr indent="-285750" lvl="0" marL="425450" rtl="0" algn="l">
              <a:lnSpc>
                <a:spcPct val="100000"/>
              </a:lnSpc>
              <a:spcBef>
                <a:spcPts val="0"/>
              </a:spcBef>
              <a:spcAft>
                <a:spcPts val="0"/>
              </a:spcAft>
              <a:buClr>
                <a:schemeClr val="lt1"/>
              </a:buClr>
              <a:buSzPts val="1400"/>
              <a:buFont typeface="Noto Sans Symbols"/>
              <a:buChar char="▪"/>
            </a:pPr>
            <a:r>
              <a:rPr i="0" lang="en-US" sz="1400">
                <a:highlight>
                  <a:schemeClr val="lt1"/>
                </a:highlight>
              </a:rPr>
              <a:t>Today, we’re not going to teach you fancy words about finance. </a:t>
            </a:r>
            <a:endParaRPr/>
          </a:p>
          <a:p>
            <a:pPr indent="-285750" lvl="0" marL="425450" rtl="0" algn="l">
              <a:lnSpc>
                <a:spcPct val="100000"/>
              </a:lnSpc>
              <a:spcBef>
                <a:spcPts val="0"/>
              </a:spcBef>
              <a:spcAft>
                <a:spcPts val="0"/>
              </a:spcAft>
              <a:buClr>
                <a:schemeClr val="lt1"/>
              </a:buClr>
              <a:buSzPts val="1400"/>
              <a:buFont typeface="Noto Sans Symbols"/>
              <a:buChar char="▪"/>
            </a:pPr>
            <a:r>
              <a:rPr i="0" lang="en-US" sz="1400">
                <a:highlight>
                  <a:schemeClr val="lt1"/>
                </a:highlight>
              </a:rPr>
              <a:t>We’re going to </a:t>
            </a:r>
            <a:r>
              <a:rPr i="0" lang="en-US" sz="1400" u="sng">
                <a:highlight>
                  <a:schemeClr val="lt1"/>
                </a:highlight>
              </a:rPr>
              <a:t>help you make a plan</a:t>
            </a:r>
            <a:r>
              <a:rPr i="0" lang="en-US" sz="1400" u="none">
                <a:highlight>
                  <a:schemeClr val="lt1"/>
                </a:highlight>
              </a:rPr>
              <a:t> that works for your life</a:t>
            </a:r>
            <a:r>
              <a:rPr i="0" lang="en-US" sz="1400">
                <a:highlight>
                  <a:schemeClr val="lt1"/>
                </a:highlight>
              </a:rPr>
              <a:t>. No two lives are the same, so your plan needs to fit your own life. </a:t>
            </a:r>
            <a:endParaRPr/>
          </a:p>
          <a:p>
            <a:pPr indent="-285750" lvl="0" marL="425450" rtl="0" algn="l">
              <a:lnSpc>
                <a:spcPct val="100000"/>
              </a:lnSpc>
              <a:spcBef>
                <a:spcPts val="0"/>
              </a:spcBef>
              <a:spcAft>
                <a:spcPts val="0"/>
              </a:spcAft>
              <a:buClr>
                <a:schemeClr val="lt1"/>
              </a:buClr>
              <a:buSzPts val="1400"/>
              <a:buFont typeface="Noto Sans Symbols"/>
              <a:buChar char="▪"/>
            </a:pPr>
            <a:r>
              <a:rPr lang="en-US" sz="1400" u="sng">
                <a:highlight>
                  <a:schemeClr val="lt1"/>
                </a:highlight>
              </a:rPr>
              <a:t>You are the expert on your finances</a:t>
            </a:r>
            <a:r>
              <a:rPr lang="en-US" sz="1400">
                <a:highlight>
                  <a:schemeClr val="lt1"/>
                </a:highlight>
              </a:rPr>
              <a:t>. We </a:t>
            </a:r>
            <a:r>
              <a:rPr i="0" lang="en-US" sz="1400">
                <a:highlight>
                  <a:schemeClr val="lt1"/>
                </a:highlight>
              </a:rPr>
              <a:t>will present some guidelines, and we’ll </a:t>
            </a:r>
            <a:r>
              <a:rPr i="0" lang="en-US" sz="1400" u="none">
                <a:highlight>
                  <a:schemeClr val="lt1"/>
                </a:highlight>
              </a:rPr>
              <a:t>leave it to you to make the decisions. </a:t>
            </a:r>
            <a:endParaRPr/>
          </a:p>
          <a:p>
            <a:pPr indent="-285750" lvl="0" marL="425450" rtl="0" algn="l">
              <a:lnSpc>
                <a:spcPct val="100000"/>
              </a:lnSpc>
              <a:spcBef>
                <a:spcPts val="0"/>
              </a:spcBef>
              <a:spcAft>
                <a:spcPts val="0"/>
              </a:spcAft>
              <a:buClr>
                <a:schemeClr val="lt1"/>
              </a:buClr>
              <a:buSzPts val="1400"/>
              <a:buFont typeface="Noto Sans Symbols"/>
              <a:buChar char="▪"/>
            </a:pPr>
            <a:r>
              <a:rPr i="0" lang="en-US" sz="1400">
                <a:highlight>
                  <a:schemeClr val="lt1"/>
                </a:highlight>
              </a:rPr>
              <a:t>There are discussion sections, and you should </a:t>
            </a:r>
            <a:r>
              <a:rPr i="0" lang="en-US" sz="1400" u="sng">
                <a:highlight>
                  <a:schemeClr val="lt1"/>
                </a:highlight>
              </a:rPr>
              <a:t>only share if you’re comfortable sharing</a:t>
            </a:r>
            <a:r>
              <a:rPr i="0" lang="en-US" sz="1400">
                <a:highlight>
                  <a:schemeClr val="lt1"/>
                </a:highlight>
              </a:rPr>
              <a:t>. </a:t>
            </a:r>
            <a:endParaRPr/>
          </a:p>
          <a:p>
            <a:pPr indent="-196850" lvl="0" marL="425450" rtl="0" algn="l">
              <a:lnSpc>
                <a:spcPct val="100000"/>
              </a:lnSpc>
              <a:spcBef>
                <a:spcPts val="0"/>
              </a:spcBef>
              <a:spcAft>
                <a:spcPts val="0"/>
              </a:spcAft>
              <a:buClr>
                <a:schemeClr val="lt1"/>
              </a:buClr>
              <a:buSzPts val="1400"/>
              <a:buFont typeface="Noto Sans Symbols"/>
              <a:buNone/>
            </a:pPr>
            <a:r>
              <a:t/>
            </a:r>
            <a:endParaRPr i="0" sz="1400">
              <a:highlight>
                <a:schemeClr val="lt1"/>
              </a:highlight>
            </a:endParaRPr>
          </a:p>
          <a:p>
            <a:pPr indent="0" lvl="0" marL="139700" marR="0" rtl="0" algn="l">
              <a:lnSpc>
                <a:spcPct val="100000"/>
              </a:lnSpc>
              <a:spcBef>
                <a:spcPts val="0"/>
              </a:spcBef>
              <a:spcAft>
                <a:spcPts val="0"/>
              </a:spcAft>
              <a:buClr>
                <a:schemeClr val="dk1"/>
              </a:buClr>
              <a:buSzPts val="1400"/>
              <a:buFont typeface="Noto Sans Symbols"/>
              <a:buNone/>
            </a:pPr>
            <a:r>
              <a:rPr b="1" i="0" lang="en-US" sz="1400">
                <a:solidFill>
                  <a:schemeClr val="dk1"/>
                </a:solidFill>
                <a:highlight>
                  <a:schemeClr val="lt1"/>
                </a:highlight>
              </a:rPr>
              <a:t>“Here’s what we’ll use to make your plan…"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8:notes"/>
          <p:cNvSpPr/>
          <p:nvPr>
            <p:ph idx="2" type="sldImg"/>
          </p:nvPr>
        </p:nvSpPr>
        <p:spPr>
          <a:xfrm>
            <a:off x="1379538" y="673100"/>
            <a:ext cx="4098925" cy="2306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8:notes"/>
          <p:cNvSpPr txBox="1"/>
          <p:nvPr>
            <p:ph idx="1" type="body"/>
          </p:nvPr>
        </p:nvSpPr>
        <p:spPr>
          <a:xfrm>
            <a:off x="687531" y="2979738"/>
            <a:ext cx="5482937" cy="5817898"/>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solidFill>
                  <a:schemeClr val="dk1"/>
                </a:solidFill>
              </a:rPr>
              <a:t>TIME: 1 min				0:07</a:t>
            </a:r>
            <a:endParaRPr b="1" i="0" sz="1600">
              <a:solidFill>
                <a:schemeClr val="dk1"/>
              </a:solidFill>
            </a:endParaRPr>
          </a:p>
          <a:p>
            <a:pPr indent="0" lvl="0" marL="0" rtl="0" algn="l">
              <a:lnSpc>
                <a:spcPct val="115000"/>
              </a:lnSpc>
              <a:spcBef>
                <a:spcPts val="0"/>
              </a:spcBef>
              <a:spcAft>
                <a:spcPts val="0"/>
              </a:spcAft>
              <a:buClr>
                <a:schemeClr val="dk1"/>
              </a:buClr>
              <a:buSzPts val="1400"/>
              <a:buFont typeface="Calibri"/>
              <a:buNone/>
            </a:pPr>
            <a:r>
              <a:rPr b="1" i="0" lang="en-US" sz="1400">
                <a:solidFill>
                  <a:schemeClr val="dk1"/>
                </a:solidFill>
              </a:rPr>
              <a:t>We are going to start by sketching the first step in our plans. This is not going to be an easy 3-step plan. For the next 40 minutes we will be working on creating concrete plans, getting specific, learning from each other, planning for obstacles and setting reminders. We are going to work hard, but we are going to g through this together. </a:t>
            </a:r>
            <a:endParaRPr/>
          </a:p>
          <a:p>
            <a:pPr indent="0" lvl="0" marL="0" rtl="0" algn="l">
              <a:lnSpc>
                <a:spcPct val="115000"/>
              </a:lnSpc>
              <a:spcBef>
                <a:spcPts val="0"/>
              </a:spcBef>
              <a:spcAft>
                <a:spcPts val="0"/>
              </a:spcAft>
              <a:buClr>
                <a:schemeClr val="dk1"/>
              </a:buClr>
              <a:buSzPts val="1400"/>
              <a:buFont typeface="Calibri"/>
              <a:buNone/>
            </a:pPr>
            <a:r>
              <a:t/>
            </a:r>
            <a:endParaRPr b="1" i="0" sz="1400">
              <a:solidFill>
                <a:schemeClr val="dk1"/>
              </a:solidFill>
            </a:endParaRPr>
          </a:p>
          <a:p>
            <a:pPr indent="0" lvl="0" marL="0" rtl="0" algn="l">
              <a:lnSpc>
                <a:spcPct val="115000"/>
              </a:lnSpc>
              <a:spcBef>
                <a:spcPts val="0"/>
              </a:spcBef>
              <a:spcAft>
                <a:spcPts val="0"/>
              </a:spcAft>
              <a:buClr>
                <a:schemeClr val="dk1"/>
              </a:buClr>
              <a:buSzPts val="1400"/>
              <a:buFont typeface="Calibri"/>
              <a:buNone/>
            </a:pPr>
            <a:r>
              <a:rPr b="1" i="0" lang="en-US" sz="1400">
                <a:solidFill>
                  <a:schemeClr val="dk1"/>
                </a:solidFill>
              </a:rPr>
              <a:t>The first things you’ll need are a pen/pencil and a blank paper. Once you find that, Make sure to write “MY SAVINGS PLAN” on the top of your paper. </a:t>
            </a:r>
            <a:endParaRPr/>
          </a:p>
          <a:p>
            <a:pPr indent="0" lvl="0" marL="0" rtl="0" algn="l">
              <a:lnSpc>
                <a:spcPct val="115000"/>
              </a:lnSpc>
              <a:spcBef>
                <a:spcPts val="0"/>
              </a:spcBef>
              <a:spcAft>
                <a:spcPts val="0"/>
              </a:spcAft>
              <a:buClr>
                <a:schemeClr val="dk1"/>
              </a:buClr>
              <a:buSzPts val="1400"/>
              <a:buFont typeface="Calibri"/>
              <a:buNone/>
            </a:pPr>
            <a:r>
              <a:t/>
            </a:r>
            <a:endParaRPr b="1" i="0" sz="1400">
              <a:solidFill>
                <a:schemeClr val="dk1"/>
              </a:solidFill>
            </a:endParaRPr>
          </a:p>
          <a:p>
            <a:pPr indent="0" lvl="0" marL="0" rtl="0" algn="l">
              <a:lnSpc>
                <a:spcPct val="115000"/>
              </a:lnSpc>
              <a:spcBef>
                <a:spcPts val="0"/>
              </a:spcBef>
              <a:spcAft>
                <a:spcPts val="0"/>
              </a:spcAft>
              <a:buClr>
                <a:schemeClr val="dk1"/>
              </a:buClr>
              <a:buSzPts val="1400"/>
              <a:buFont typeface="Calibri"/>
              <a:buNone/>
            </a:pPr>
            <a:r>
              <a:rPr b="1" i="0" lang="en-US" sz="1400">
                <a:solidFill>
                  <a:schemeClr val="dk1"/>
                </a:solidFill>
              </a:rPr>
              <a:t>By the end of this workshop you will all have created a savings plan. This will be YOUR savings plan, so make sure to be honest. To help guide you we have matched the numbers on the top left of our slides to the step that we will be working on. </a:t>
            </a:r>
            <a:endParaRPr/>
          </a:p>
          <a:p>
            <a:pPr indent="0" lvl="0" marL="0" rtl="0" algn="l">
              <a:lnSpc>
                <a:spcPct val="115000"/>
              </a:lnSpc>
              <a:spcBef>
                <a:spcPts val="0"/>
              </a:spcBef>
              <a:spcAft>
                <a:spcPts val="0"/>
              </a:spcAft>
              <a:buClr>
                <a:schemeClr val="dk1"/>
              </a:buClr>
              <a:buSzPts val="1400"/>
              <a:buFont typeface="Calibri"/>
              <a:buNone/>
            </a:pPr>
            <a:r>
              <a:t/>
            </a:r>
            <a:endParaRPr b="1" i="0" sz="1400">
              <a:solidFill>
                <a:schemeClr val="dk1"/>
              </a:solidFill>
            </a:endParaRPr>
          </a:p>
          <a:p>
            <a:pPr indent="0" lvl="0" marL="0" rtl="0" algn="l">
              <a:lnSpc>
                <a:spcPct val="115000"/>
              </a:lnSpc>
              <a:spcBef>
                <a:spcPts val="0"/>
              </a:spcBef>
              <a:spcAft>
                <a:spcPts val="0"/>
              </a:spcAft>
              <a:buClr>
                <a:schemeClr val="dk1"/>
              </a:buClr>
              <a:buSzPts val="1400"/>
              <a:buFont typeface="Calibri"/>
              <a:buNone/>
            </a:pPr>
            <a:r>
              <a:rPr b="1" i="0" lang="en-US" sz="1400">
                <a:solidFill>
                  <a:schemeClr val="dk1"/>
                </a:solidFill>
              </a:rPr>
              <a:t>We are planning for success here, and to do that we have to redefine how we think about success and how we think about savings. </a:t>
            </a:r>
            <a:endParaRPr/>
          </a:p>
          <a:p>
            <a:pPr indent="0" lvl="0" marL="0" rtl="0" algn="l">
              <a:lnSpc>
                <a:spcPct val="115000"/>
              </a:lnSpc>
              <a:spcBef>
                <a:spcPts val="0"/>
              </a:spcBef>
              <a:spcAft>
                <a:spcPts val="0"/>
              </a:spcAft>
              <a:buClr>
                <a:schemeClr val="dk1"/>
              </a:buClr>
              <a:buSzPts val="1400"/>
              <a:buFont typeface="Calibri"/>
              <a:buNone/>
            </a:pPr>
            <a:r>
              <a:t/>
            </a:r>
            <a:endParaRPr b="1" i="0" sz="1400">
              <a:solidFill>
                <a:schemeClr val="dk1"/>
              </a:solidFill>
            </a:endParaRPr>
          </a:p>
          <a:p>
            <a:pPr indent="0" lvl="0" marL="0" rtl="0" algn="l">
              <a:lnSpc>
                <a:spcPct val="115000"/>
              </a:lnSpc>
              <a:spcBef>
                <a:spcPts val="0"/>
              </a:spcBef>
              <a:spcAft>
                <a:spcPts val="0"/>
              </a:spcAft>
              <a:buClr>
                <a:schemeClr val="dk1"/>
              </a:buClr>
              <a:buSzPts val="1400"/>
              <a:buFont typeface="Calibri"/>
              <a:buNone/>
            </a:pPr>
            <a:r>
              <a:rPr b="1" i="0" lang="en-US" sz="1400">
                <a:solidFill>
                  <a:schemeClr val="dk1"/>
                </a:solidFill>
              </a:rPr>
              <a:t>If there is anything that this crisis has taught us- is that you are never too prepared for the unexpected- but boy does it help to have some cushion available for when you need it. </a:t>
            </a:r>
            <a:endParaRPr b="1" i="0" sz="1400">
              <a:solidFill>
                <a:schemeClr val="dk1"/>
              </a:solidFill>
            </a:endParaRPr>
          </a:p>
          <a:p>
            <a:pPr indent="0" lvl="0" marL="0" rtl="0" algn="l">
              <a:lnSpc>
                <a:spcPct val="115000"/>
              </a:lnSpc>
              <a:spcBef>
                <a:spcPts val="0"/>
              </a:spcBef>
              <a:spcAft>
                <a:spcPts val="0"/>
              </a:spcAft>
              <a:buClr>
                <a:schemeClr val="dk1"/>
              </a:buClr>
              <a:buSzPts val="1400"/>
              <a:buFont typeface="Calibri"/>
              <a:buNone/>
            </a:pPr>
            <a:r>
              <a:t/>
            </a:r>
            <a:endParaRPr b="1" sz="1400"/>
          </a:p>
          <a:p>
            <a:pPr indent="0" lvl="0" marL="0" rtl="0" algn="l">
              <a:lnSpc>
                <a:spcPct val="115000"/>
              </a:lnSpc>
              <a:spcBef>
                <a:spcPts val="0"/>
              </a:spcBef>
              <a:spcAft>
                <a:spcPts val="0"/>
              </a:spcAft>
              <a:buClr>
                <a:schemeClr val="dk1"/>
              </a:buClr>
              <a:buSzPts val="1400"/>
              <a:buFont typeface="Calibri"/>
              <a:buNone/>
            </a:pPr>
            <a:r>
              <a:rPr b="1" lang="en-US" sz="1400"/>
              <a:t>If you do not have income right now, please use everything we will discuss as a tool … </a:t>
            </a:r>
            <a:endParaRPr b="1"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9:notes"/>
          <p:cNvSpPr/>
          <p:nvPr>
            <p:ph idx="2" type="sldImg"/>
          </p:nvPr>
        </p:nvSpPr>
        <p:spPr>
          <a:xfrm>
            <a:off x="1371600" y="657225"/>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9:notes"/>
          <p:cNvSpPr txBox="1"/>
          <p:nvPr>
            <p:ph idx="1" type="body"/>
          </p:nvPr>
        </p:nvSpPr>
        <p:spPr>
          <a:xfrm>
            <a:off x="687532" y="2971800"/>
            <a:ext cx="5482936" cy="5458691"/>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600"/>
              <a:buFont typeface="Calibri"/>
              <a:buNone/>
            </a:pPr>
            <a:r>
              <a:rPr b="1" i="0" lang="en-US" sz="1600">
                <a:solidFill>
                  <a:schemeClr val="dk1"/>
                </a:solidFill>
              </a:rPr>
              <a:t>TIME: 2 min				0:09</a:t>
            </a:r>
            <a:endParaRPr/>
          </a:p>
          <a:p>
            <a:pPr indent="0" lvl="0" marL="0" rtl="0" algn="l">
              <a:lnSpc>
                <a:spcPct val="115000"/>
              </a:lnSpc>
              <a:spcBef>
                <a:spcPts val="0"/>
              </a:spcBef>
              <a:spcAft>
                <a:spcPts val="0"/>
              </a:spcAft>
              <a:buClr>
                <a:schemeClr val="dk1"/>
              </a:buClr>
              <a:buSzPts val="1600"/>
              <a:buFont typeface="Calibri"/>
              <a:buNone/>
            </a:pPr>
            <a:r>
              <a:t/>
            </a:r>
            <a:endParaRPr b="1" i="0" sz="1600">
              <a:solidFill>
                <a:schemeClr val="dk2"/>
              </a:solidFill>
            </a:endParaRPr>
          </a:p>
          <a:p>
            <a:pPr indent="-285750" lvl="0" marL="285750" marR="0" rtl="0" algn="l">
              <a:lnSpc>
                <a:spcPct val="115000"/>
              </a:lnSpc>
              <a:spcBef>
                <a:spcPts val="0"/>
              </a:spcBef>
              <a:spcAft>
                <a:spcPts val="0"/>
              </a:spcAft>
              <a:buClr>
                <a:schemeClr val="dk2"/>
              </a:buClr>
              <a:buSzPts val="1100"/>
              <a:buFont typeface="Noto Sans Symbols"/>
              <a:buChar char="▪"/>
            </a:pPr>
            <a:r>
              <a:rPr i="0" lang="en-US" sz="1300" u="none">
                <a:solidFill>
                  <a:schemeClr val="dk1"/>
                </a:solidFill>
              </a:rPr>
              <a:t>The first thing you’re going to do is to </a:t>
            </a:r>
            <a:r>
              <a:rPr i="0" lang="en-US" sz="1300" u="sng">
                <a:solidFill>
                  <a:schemeClr val="dk1"/>
                </a:solidFill>
              </a:rPr>
              <a:t>pick a goal: what do you want to save for? </a:t>
            </a:r>
            <a:endParaRPr/>
          </a:p>
          <a:p>
            <a:pPr indent="-285750" lvl="1" marL="742950" marR="0" rtl="0" algn="l">
              <a:lnSpc>
                <a:spcPct val="115000"/>
              </a:lnSpc>
              <a:spcBef>
                <a:spcPts val="0"/>
              </a:spcBef>
              <a:spcAft>
                <a:spcPts val="0"/>
              </a:spcAft>
              <a:buClr>
                <a:schemeClr val="dk2"/>
              </a:buClr>
              <a:buSzPts val="1100"/>
              <a:buFont typeface="Noto Sans Symbols"/>
              <a:buChar char="▪"/>
            </a:pPr>
            <a:r>
              <a:rPr lang="en-US" sz="1300" u="sng">
                <a:solidFill>
                  <a:schemeClr val="dk1"/>
                </a:solidFill>
              </a:rPr>
              <a:t>It’s not about how much you save</a:t>
            </a:r>
            <a:r>
              <a:rPr lang="en-US" sz="1300" u="none">
                <a:solidFill>
                  <a:schemeClr val="dk1"/>
                </a:solidFill>
              </a:rPr>
              <a:t>, it’s about what you’re saving for. </a:t>
            </a:r>
            <a:endParaRPr i="0" sz="1300" u="none">
              <a:solidFill>
                <a:schemeClr val="dk1"/>
              </a:solidFill>
            </a:endParaRPr>
          </a:p>
          <a:p>
            <a:pPr indent="-285750" lvl="0" marL="285750" rtl="0" algn="l">
              <a:lnSpc>
                <a:spcPct val="115000"/>
              </a:lnSpc>
              <a:spcBef>
                <a:spcPts val="0"/>
              </a:spcBef>
              <a:spcAft>
                <a:spcPts val="0"/>
              </a:spcAft>
              <a:buClr>
                <a:schemeClr val="dk2"/>
              </a:buClr>
              <a:buSzPts val="1100"/>
              <a:buFont typeface="Noto Sans Symbols"/>
              <a:buChar char="▪"/>
            </a:pPr>
            <a:r>
              <a:rPr i="0" lang="en-US" sz="1300" u="none">
                <a:solidFill>
                  <a:schemeClr val="dk1"/>
                </a:solidFill>
              </a:rPr>
              <a:t>Here are a few things to keep in mind: </a:t>
            </a:r>
            <a:endParaRPr/>
          </a:p>
          <a:p>
            <a:pPr indent="-285750" lvl="1" marL="742950" rtl="0" algn="l">
              <a:lnSpc>
                <a:spcPct val="115000"/>
              </a:lnSpc>
              <a:spcBef>
                <a:spcPts val="0"/>
              </a:spcBef>
              <a:spcAft>
                <a:spcPts val="0"/>
              </a:spcAft>
              <a:buClr>
                <a:schemeClr val="dk2"/>
              </a:buClr>
              <a:buSzPts val="1100"/>
              <a:buFont typeface="Noto Sans Symbols"/>
              <a:buChar char="▪"/>
            </a:pPr>
            <a:r>
              <a:rPr i="0" lang="en-US" sz="1300" u="none">
                <a:solidFill>
                  <a:schemeClr val="dk1"/>
                </a:solidFill>
              </a:rPr>
              <a:t>Choose </a:t>
            </a:r>
            <a:r>
              <a:rPr i="0" lang="en-US" sz="1300" u="sng">
                <a:solidFill>
                  <a:schemeClr val="dk1"/>
                </a:solidFill>
              </a:rPr>
              <a:t>one single goal</a:t>
            </a:r>
            <a:r>
              <a:rPr i="0" lang="en-US" sz="1300" u="none">
                <a:solidFill>
                  <a:schemeClr val="dk1"/>
                </a:solidFill>
              </a:rPr>
              <a:t> - </a:t>
            </a:r>
            <a:r>
              <a:rPr lang="en-US" sz="1300" u="none">
                <a:solidFill>
                  <a:schemeClr val="dk1"/>
                </a:solidFill>
              </a:rPr>
              <a:t>If you have many goals, pick the one that feels the most important to you. </a:t>
            </a:r>
            <a:endParaRPr i="0" sz="1300" u="none">
              <a:solidFill>
                <a:schemeClr val="dk1"/>
              </a:solidFill>
            </a:endParaRPr>
          </a:p>
          <a:p>
            <a:pPr indent="-285750" lvl="1" marL="742950" rtl="0" algn="l">
              <a:lnSpc>
                <a:spcPct val="115000"/>
              </a:lnSpc>
              <a:spcBef>
                <a:spcPts val="0"/>
              </a:spcBef>
              <a:spcAft>
                <a:spcPts val="0"/>
              </a:spcAft>
              <a:buClr>
                <a:schemeClr val="dk2"/>
              </a:buClr>
              <a:buSzPts val="1100"/>
              <a:buFont typeface="Noto Sans Symbols"/>
              <a:buChar char="▪"/>
            </a:pPr>
            <a:r>
              <a:rPr i="0" lang="en-US" sz="1300" u="none">
                <a:solidFill>
                  <a:schemeClr val="dk1"/>
                </a:solidFill>
              </a:rPr>
              <a:t>It should be </a:t>
            </a:r>
            <a:r>
              <a:rPr i="0" lang="en-US" sz="1300" u="sng">
                <a:solidFill>
                  <a:schemeClr val="dk1"/>
                </a:solidFill>
              </a:rPr>
              <a:t>something you can picture clearly</a:t>
            </a:r>
            <a:r>
              <a:rPr i="0" lang="en-US" sz="1300" u="none">
                <a:solidFill>
                  <a:schemeClr val="dk1"/>
                </a:solidFill>
              </a:rPr>
              <a:t>.</a:t>
            </a:r>
            <a:endParaRPr/>
          </a:p>
          <a:p>
            <a:pPr indent="-285750" lvl="2" marL="1200150" marR="0" rtl="0" algn="l">
              <a:lnSpc>
                <a:spcPct val="115000"/>
              </a:lnSpc>
              <a:spcBef>
                <a:spcPts val="0"/>
              </a:spcBef>
              <a:spcAft>
                <a:spcPts val="0"/>
              </a:spcAft>
              <a:buClr>
                <a:schemeClr val="dk2"/>
              </a:buClr>
              <a:buSzPts val="1100"/>
              <a:buFont typeface="Noto Sans Symbols"/>
              <a:buChar char="▪"/>
            </a:pPr>
            <a:r>
              <a:rPr i="0" lang="en-US" sz="1300">
                <a:solidFill>
                  <a:schemeClr val="dk1"/>
                </a:solidFill>
              </a:rPr>
              <a:t>For example, </a:t>
            </a:r>
            <a:r>
              <a:rPr i="0" lang="en-US" sz="1300" u="none">
                <a:solidFill>
                  <a:schemeClr val="dk1"/>
                </a:solidFill>
              </a:rPr>
              <a:t>__________________</a:t>
            </a:r>
            <a:r>
              <a:rPr i="0" lang="en-US" sz="1300">
                <a:solidFill>
                  <a:schemeClr val="dk1"/>
                </a:solidFill>
              </a:rPr>
              <a:t> (</a:t>
            </a:r>
            <a:r>
              <a:rPr i="1" lang="en-US" sz="1300">
                <a:solidFill>
                  <a:schemeClr val="dk1"/>
                </a:solidFill>
              </a:rPr>
              <a:t>If you want to save for an </a:t>
            </a:r>
            <a:r>
              <a:rPr i="1" lang="en-US" sz="1300" u="none">
                <a:solidFill>
                  <a:schemeClr val="dk1"/>
                </a:solidFill>
              </a:rPr>
              <a:t>emergency fund</a:t>
            </a:r>
            <a:r>
              <a:rPr i="0" lang="en-US" sz="1300" u="none">
                <a:solidFill>
                  <a:schemeClr val="dk1"/>
                </a:solidFill>
              </a:rPr>
              <a:t>), ask yourself __________________ (</a:t>
            </a:r>
            <a:r>
              <a:rPr i="1" lang="en-US" sz="1300" u="none">
                <a:solidFill>
                  <a:schemeClr val="dk1"/>
                </a:solidFill>
              </a:rPr>
              <a:t>what kind of problems can it protect you from</a:t>
            </a:r>
            <a:r>
              <a:rPr i="0" lang="en-US" sz="1300" u="none">
                <a:solidFill>
                  <a:schemeClr val="dk1"/>
                </a:solidFill>
              </a:rPr>
              <a:t>)?</a:t>
            </a:r>
            <a:endParaRPr i="0" sz="1300">
              <a:solidFill>
                <a:schemeClr val="dk1"/>
              </a:solidFill>
            </a:endParaRPr>
          </a:p>
          <a:p>
            <a:pPr indent="-285750" lvl="2" marL="1200150" marR="0" rtl="0" algn="l">
              <a:lnSpc>
                <a:spcPct val="115000"/>
              </a:lnSpc>
              <a:spcBef>
                <a:spcPts val="0"/>
              </a:spcBef>
              <a:spcAft>
                <a:spcPts val="0"/>
              </a:spcAft>
              <a:buClr>
                <a:schemeClr val="dk2"/>
              </a:buClr>
              <a:buSzPts val="1100"/>
              <a:buFont typeface="Noto Sans Symbols"/>
              <a:buChar char="▪"/>
            </a:pPr>
            <a:r>
              <a:rPr i="0" lang="en-US" sz="1300">
                <a:solidFill>
                  <a:schemeClr val="dk1"/>
                </a:solidFill>
              </a:rPr>
              <a:t>Or if </a:t>
            </a:r>
            <a:r>
              <a:rPr i="0" lang="en-US" sz="1300" u="none">
                <a:solidFill>
                  <a:schemeClr val="dk1"/>
                </a:solidFill>
              </a:rPr>
              <a:t>__________________ </a:t>
            </a:r>
            <a:r>
              <a:rPr i="0" lang="en-US" sz="1300">
                <a:solidFill>
                  <a:schemeClr val="dk1"/>
                </a:solidFill>
              </a:rPr>
              <a:t>(</a:t>
            </a:r>
            <a:r>
              <a:rPr i="1" lang="en-US" sz="1300">
                <a:solidFill>
                  <a:schemeClr val="dk1"/>
                </a:solidFill>
              </a:rPr>
              <a:t>you want to move out</a:t>
            </a:r>
            <a:r>
              <a:rPr i="0" lang="en-US" sz="1300">
                <a:solidFill>
                  <a:schemeClr val="dk1"/>
                </a:solidFill>
              </a:rPr>
              <a:t>), think about </a:t>
            </a:r>
            <a:r>
              <a:rPr i="0" lang="en-US" sz="1300" u="none">
                <a:solidFill>
                  <a:schemeClr val="dk1"/>
                </a:solidFill>
              </a:rPr>
              <a:t>__________________</a:t>
            </a:r>
            <a:r>
              <a:rPr i="0" lang="en-US" sz="1300">
                <a:solidFill>
                  <a:schemeClr val="dk1"/>
                </a:solidFill>
              </a:rPr>
              <a:t> (</a:t>
            </a:r>
            <a:r>
              <a:rPr i="1" lang="en-US" sz="1300">
                <a:solidFill>
                  <a:schemeClr val="dk1"/>
                </a:solidFill>
              </a:rPr>
              <a:t>what kind of place do you want to move to</a:t>
            </a:r>
            <a:r>
              <a:rPr i="0" lang="en-US" sz="1300">
                <a:solidFill>
                  <a:schemeClr val="dk1"/>
                </a:solidFill>
              </a:rPr>
              <a:t>)? </a:t>
            </a:r>
            <a:endParaRPr/>
          </a:p>
          <a:p>
            <a:pPr indent="-285750" lvl="1" marL="742950" rtl="0" algn="l">
              <a:lnSpc>
                <a:spcPct val="115000"/>
              </a:lnSpc>
              <a:spcBef>
                <a:spcPts val="0"/>
              </a:spcBef>
              <a:spcAft>
                <a:spcPts val="0"/>
              </a:spcAft>
              <a:buClr>
                <a:schemeClr val="dk2"/>
              </a:buClr>
              <a:buSzPts val="1100"/>
              <a:buFont typeface="Noto Sans Symbols"/>
              <a:buChar char="▪"/>
            </a:pPr>
            <a:r>
              <a:rPr b="0" i="0" lang="en-US" sz="1300" u="none">
                <a:solidFill>
                  <a:schemeClr val="dk1"/>
                </a:solidFill>
              </a:rPr>
              <a:t>Make it a goal that’s</a:t>
            </a:r>
            <a:r>
              <a:rPr i="0" lang="en-US" sz="1300" u="none">
                <a:solidFill>
                  <a:schemeClr val="dk1"/>
                </a:solidFill>
              </a:rPr>
              <a:t> </a:t>
            </a:r>
            <a:r>
              <a:rPr i="0" lang="en-US" sz="1300" u="sng">
                <a:solidFill>
                  <a:schemeClr val="dk1"/>
                </a:solidFill>
              </a:rPr>
              <a:t>possible because you save</a:t>
            </a:r>
            <a:r>
              <a:rPr i="0" lang="en-US" sz="1300">
                <a:solidFill>
                  <a:schemeClr val="dk1"/>
                </a:solidFill>
              </a:rPr>
              <a:t>: </a:t>
            </a:r>
            <a:endParaRPr/>
          </a:p>
          <a:p>
            <a:pPr indent="-285750" lvl="2" marL="1200150" rtl="0" algn="l">
              <a:lnSpc>
                <a:spcPct val="115000"/>
              </a:lnSpc>
              <a:spcBef>
                <a:spcPts val="0"/>
              </a:spcBef>
              <a:spcAft>
                <a:spcPts val="0"/>
              </a:spcAft>
              <a:buClr>
                <a:schemeClr val="dk2"/>
              </a:buClr>
              <a:buSzPts val="1100"/>
              <a:buFont typeface="Noto Sans Symbols"/>
              <a:buChar char="▪"/>
            </a:pPr>
            <a:r>
              <a:rPr i="0" lang="en-US" sz="1300">
                <a:solidFill>
                  <a:schemeClr val="dk1"/>
                </a:solidFill>
              </a:rPr>
              <a:t>You’re looking for a</a:t>
            </a:r>
            <a:r>
              <a:rPr i="0" lang="en-US" sz="1300" u="none">
                <a:solidFill>
                  <a:schemeClr val="dk1"/>
                </a:solidFill>
              </a:rPr>
              <a:t> savings goal</a:t>
            </a:r>
            <a:r>
              <a:rPr i="0" lang="en-US" sz="1300">
                <a:solidFill>
                  <a:schemeClr val="dk1"/>
                </a:solidFill>
              </a:rPr>
              <a:t>, like </a:t>
            </a:r>
            <a:r>
              <a:rPr i="0" lang="en-US" sz="1300" u="none">
                <a:solidFill>
                  <a:schemeClr val="dk1"/>
                </a:solidFill>
              </a:rPr>
              <a:t>__________________ </a:t>
            </a:r>
            <a:r>
              <a:rPr i="0" lang="en-US" sz="1300">
                <a:solidFill>
                  <a:schemeClr val="dk1"/>
                </a:solidFill>
              </a:rPr>
              <a:t>(</a:t>
            </a:r>
            <a:r>
              <a:rPr i="1" lang="en-US" sz="1300">
                <a:solidFill>
                  <a:schemeClr val="dk1"/>
                </a:solidFill>
              </a:rPr>
              <a:t>buying a new computer</a:t>
            </a:r>
            <a:r>
              <a:rPr i="0" lang="en-US" sz="1300">
                <a:solidFill>
                  <a:schemeClr val="dk1"/>
                </a:solidFill>
              </a:rPr>
              <a:t>), and not a</a:t>
            </a:r>
            <a:r>
              <a:rPr i="0" lang="en-US" sz="1300" u="none">
                <a:solidFill>
                  <a:schemeClr val="dk1"/>
                </a:solidFill>
              </a:rPr>
              <a:t> life goal like __________________ (</a:t>
            </a:r>
            <a:r>
              <a:rPr i="1" lang="en-US" sz="1300" u="none">
                <a:solidFill>
                  <a:schemeClr val="dk1"/>
                </a:solidFill>
              </a:rPr>
              <a:t>getting a new job</a:t>
            </a:r>
            <a:r>
              <a:rPr i="0" lang="en-US" sz="1300" u="none">
                <a:solidFill>
                  <a:schemeClr val="dk1"/>
                </a:solidFill>
              </a:rPr>
              <a:t>).</a:t>
            </a:r>
            <a:endParaRPr/>
          </a:p>
          <a:p>
            <a:pPr indent="-285750" lvl="2" marL="1200150" rtl="0" algn="l">
              <a:lnSpc>
                <a:spcPct val="115000"/>
              </a:lnSpc>
              <a:spcBef>
                <a:spcPts val="0"/>
              </a:spcBef>
              <a:spcAft>
                <a:spcPts val="0"/>
              </a:spcAft>
              <a:buClr>
                <a:schemeClr val="dk2"/>
              </a:buClr>
              <a:buSzPts val="1100"/>
              <a:buFont typeface="Noto Sans Symbols"/>
              <a:buChar char="▪"/>
            </a:pPr>
            <a:r>
              <a:rPr i="0" lang="en-US" sz="1300" u="none">
                <a:solidFill>
                  <a:schemeClr val="dk1"/>
                </a:solidFill>
              </a:rPr>
              <a:t>Although, </a:t>
            </a:r>
            <a:r>
              <a:rPr i="0" lang="en-US" sz="1300">
                <a:solidFill>
                  <a:schemeClr val="dk1"/>
                </a:solidFill>
              </a:rPr>
              <a:t>life goals often require savings goals.</a:t>
            </a:r>
            <a:endParaRPr/>
          </a:p>
          <a:p>
            <a:pPr indent="-215900" lvl="2" marL="1200150" rtl="0" algn="l">
              <a:lnSpc>
                <a:spcPct val="115000"/>
              </a:lnSpc>
              <a:spcBef>
                <a:spcPts val="0"/>
              </a:spcBef>
              <a:spcAft>
                <a:spcPts val="0"/>
              </a:spcAft>
              <a:buClr>
                <a:schemeClr val="dk2"/>
              </a:buClr>
              <a:buSzPts val="1100"/>
              <a:buFont typeface="Noto Sans Symbols"/>
              <a:buNone/>
            </a:pPr>
            <a:r>
              <a:t/>
            </a:r>
            <a:endParaRPr b="0" sz="1300" u="sng">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400"/>
              <a:buNone/>
            </a:pPr>
            <a:r>
              <a:rPr i="1" lang="en-US" sz="1300">
                <a:solidFill>
                  <a:schemeClr val="dk1"/>
                </a:solidFill>
              </a:rPr>
              <a:t>[NOTES CONTINUE ON NEXT PAGE]</a:t>
            </a:r>
            <a:endParaRPr b="0" sz="1300" u="sng">
              <a:solidFill>
                <a:schemeClr val="dk1"/>
              </a:solidFill>
              <a:latin typeface="Calibri"/>
              <a:ea typeface="Calibri"/>
              <a:cs typeface="Calibri"/>
              <a:sym typeface="Calibri"/>
            </a:endParaRPr>
          </a:p>
          <a:p>
            <a:pPr indent="-215900" lvl="2" marL="1200150" rtl="0" algn="l">
              <a:lnSpc>
                <a:spcPct val="115000"/>
              </a:lnSpc>
              <a:spcBef>
                <a:spcPts val="0"/>
              </a:spcBef>
              <a:spcAft>
                <a:spcPts val="0"/>
              </a:spcAft>
              <a:buClr>
                <a:schemeClr val="dk2"/>
              </a:buClr>
              <a:buSzPts val="1100"/>
              <a:buFont typeface="Noto Sans Symbols"/>
              <a:buNone/>
            </a:pPr>
            <a:r>
              <a:t/>
            </a:r>
            <a:endParaRPr i="0" sz="1300" u="sng">
              <a:solidFill>
                <a:schemeClr val="dk1"/>
              </a:solidFill>
            </a:endParaRPr>
          </a:p>
          <a:p>
            <a:pPr indent="-215900" lvl="2" marL="1200150" rtl="0" algn="l">
              <a:lnSpc>
                <a:spcPct val="115000"/>
              </a:lnSpc>
              <a:spcBef>
                <a:spcPts val="0"/>
              </a:spcBef>
              <a:spcAft>
                <a:spcPts val="0"/>
              </a:spcAft>
              <a:buClr>
                <a:schemeClr val="dk2"/>
              </a:buClr>
              <a:buSzPts val="1100"/>
              <a:buFont typeface="Noto Sans Symbols"/>
              <a:buNone/>
            </a:pPr>
            <a:r>
              <a:t/>
            </a:r>
            <a:endParaRPr b="0" sz="1300" u="sng">
              <a:solidFill>
                <a:schemeClr val="dk1"/>
              </a:solidFill>
              <a:latin typeface="Calibri"/>
              <a:ea typeface="Calibri"/>
              <a:cs typeface="Calibri"/>
              <a:sym typeface="Calibri"/>
            </a:endParaRPr>
          </a:p>
          <a:p>
            <a:pPr indent="-215900" lvl="2" marL="1200150" rtl="0" algn="l">
              <a:lnSpc>
                <a:spcPct val="115000"/>
              </a:lnSpc>
              <a:spcBef>
                <a:spcPts val="0"/>
              </a:spcBef>
              <a:spcAft>
                <a:spcPts val="0"/>
              </a:spcAft>
              <a:buClr>
                <a:schemeClr val="dk2"/>
              </a:buClr>
              <a:buSzPts val="1100"/>
              <a:buFont typeface="Noto Sans Symbols"/>
              <a:buNone/>
            </a:pPr>
            <a:r>
              <a:t/>
            </a:r>
            <a:endParaRPr b="0" i="0" sz="1300" u="sng">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Clr>
                <a:schemeClr val="dk2"/>
              </a:buClr>
              <a:buSzPts val="1100"/>
              <a:buFont typeface="Noto Sans Symbols"/>
              <a:buChar char="▪"/>
            </a:pPr>
            <a:r>
              <a:rPr b="0" i="0" lang="en-US" sz="1300" u="none">
                <a:solidFill>
                  <a:schemeClr val="dk1"/>
                </a:solidFill>
                <a:latin typeface="Calibri"/>
                <a:ea typeface="Calibri"/>
                <a:cs typeface="Calibri"/>
                <a:sym typeface="Calibri"/>
              </a:rPr>
              <a:t>Then, you’ll </a:t>
            </a:r>
            <a:r>
              <a:rPr b="0" i="0" lang="en-US" sz="1300" u="sng">
                <a:solidFill>
                  <a:schemeClr val="dk1"/>
                </a:solidFill>
                <a:latin typeface="Calibri"/>
                <a:ea typeface="Calibri"/>
                <a:cs typeface="Calibri"/>
                <a:sym typeface="Calibri"/>
              </a:rPr>
              <a:t>take a moment to picture this as realistically as you can. </a:t>
            </a:r>
            <a:endParaRPr/>
          </a:p>
          <a:p>
            <a:pPr indent="-171450" lvl="1" marL="628650" marR="0" rtl="0" algn="l">
              <a:lnSpc>
                <a:spcPct val="100000"/>
              </a:lnSpc>
              <a:spcBef>
                <a:spcPts val="0"/>
              </a:spcBef>
              <a:spcAft>
                <a:spcPts val="0"/>
              </a:spcAft>
              <a:buClr>
                <a:schemeClr val="dk2"/>
              </a:buClr>
              <a:buSzPts val="1100"/>
              <a:buFont typeface="Noto Sans Symbols"/>
              <a:buChar char="▪"/>
            </a:pPr>
            <a:r>
              <a:rPr b="0" i="0" lang="en-US" sz="1300" u="sng">
                <a:solidFill>
                  <a:schemeClr val="dk1"/>
                </a:solidFill>
                <a:latin typeface="Calibri"/>
                <a:ea typeface="Calibri"/>
                <a:cs typeface="Calibri"/>
                <a:sym typeface="Calibri"/>
              </a:rPr>
              <a:t>How will you feel once you reach your goal?</a:t>
            </a:r>
            <a:r>
              <a:rPr b="0" i="0" lang="en-US" sz="1300">
                <a:solidFill>
                  <a:schemeClr val="dk1"/>
                </a:solidFill>
                <a:latin typeface="Calibri"/>
                <a:ea typeface="Calibri"/>
                <a:cs typeface="Calibri"/>
                <a:sym typeface="Calibri"/>
              </a:rPr>
              <a:t> </a:t>
            </a:r>
            <a:endParaRPr/>
          </a:p>
          <a:p>
            <a:pPr indent="-171450" lvl="1" marL="628650" marR="0" rtl="0" algn="l">
              <a:lnSpc>
                <a:spcPct val="100000"/>
              </a:lnSpc>
              <a:spcBef>
                <a:spcPts val="0"/>
              </a:spcBef>
              <a:spcAft>
                <a:spcPts val="0"/>
              </a:spcAft>
              <a:buClr>
                <a:schemeClr val="dk2"/>
              </a:buClr>
              <a:buSzPts val="1100"/>
              <a:buFont typeface="Noto Sans Symbols"/>
              <a:buChar char="▪"/>
            </a:pPr>
            <a:r>
              <a:rPr b="0" i="0" lang="en-US" sz="1300">
                <a:solidFill>
                  <a:schemeClr val="dk1"/>
                </a:solidFill>
                <a:latin typeface="Calibri"/>
                <a:ea typeface="Calibri"/>
                <a:cs typeface="Calibri"/>
                <a:sym typeface="Calibri"/>
              </a:rPr>
              <a:t>Where will you be? What will you be doing? Who else will be there? What will they be doing? </a:t>
            </a:r>
            <a:r>
              <a:rPr lang="en-US" sz="1300">
                <a:solidFill>
                  <a:schemeClr val="dk1"/>
                </a:solidFill>
                <a:latin typeface="Calibri"/>
                <a:ea typeface="Calibri"/>
                <a:cs typeface="Calibri"/>
                <a:sym typeface="Calibri"/>
              </a:rPr>
              <a:t>How will the people you love feel?</a:t>
            </a:r>
            <a:endParaRPr/>
          </a:p>
          <a:p>
            <a:pPr indent="-171450" lvl="1" marL="628650" marR="0" rtl="0" algn="l">
              <a:lnSpc>
                <a:spcPct val="100000"/>
              </a:lnSpc>
              <a:spcBef>
                <a:spcPts val="0"/>
              </a:spcBef>
              <a:spcAft>
                <a:spcPts val="0"/>
              </a:spcAft>
              <a:buClr>
                <a:schemeClr val="dk2"/>
              </a:buClr>
              <a:buSzPts val="1100"/>
              <a:buFont typeface="Noto Sans Symbols"/>
              <a:buChar char="▪"/>
            </a:pPr>
            <a:r>
              <a:rPr lang="en-US" sz="1300">
                <a:solidFill>
                  <a:schemeClr val="dk1"/>
                </a:solidFill>
                <a:latin typeface="Calibri"/>
                <a:ea typeface="Calibri"/>
                <a:cs typeface="Calibri"/>
                <a:sym typeface="Calibri"/>
              </a:rPr>
              <a:t>For example, </a:t>
            </a:r>
            <a:r>
              <a:rPr i="0" lang="en-US" sz="1300" u="none">
                <a:solidFill>
                  <a:schemeClr val="dk1"/>
                </a:solidFill>
              </a:rPr>
              <a:t>__________________ (</a:t>
            </a:r>
            <a:r>
              <a:rPr b="0" i="1" lang="en-US" sz="1300">
                <a:solidFill>
                  <a:schemeClr val="dk1"/>
                </a:solidFill>
                <a:latin typeface="Calibri"/>
                <a:ea typeface="Calibri"/>
                <a:cs typeface="Calibri"/>
                <a:sym typeface="Calibri"/>
              </a:rPr>
              <a:t>Picture yourself in that new apartment. Where will you be sitting?</a:t>
            </a:r>
            <a:r>
              <a:rPr b="0" i="0" lang="en-US" sz="1300">
                <a:solidFill>
                  <a:schemeClr val="dk1"/>
                </a:solidFill>
                <a:latin typeface="Calibri"/>
                <a:ea typeface="Calibri"/>
                <a:cs typeface="Calibri"/>
                <a:sym typeface="Calibri"/>
              </a:rPr>
              <a:t>)</a:t>
            </a:r>
            <a:endParaRPr b="1" sz="13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2"/>
              </a:buClr>
              <a:buSzPts val="1100"/>
              <a:buFont typeface="Noto Sans Symbols"/>
              <a:buNone/>
            </a:pPr>
            <a:r>
              <a:rPr b="1" lang="en-US" sz="1300">
                <a:solidFill>
                  <a:schemeClr val="dk1"/>
                </a:solidFill>
                <a:latin typeface="Calibri"/>
                <a:ea typeface="Calibri"/>
                <a:cs typeface="Calibri"/>
                <a:sym typeface="Calibri"/>
              </a:rPr>
              <a:t>“Let’s look at an example…”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gif"/><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gif"/><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gif"/><Relationship Id="rId3" Type="http://schemas.openxmlformats.org/officeDocument/2006/relationships/image" Target="../media/image12.gi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5.jpg"/><Relationship Id="rId4" Type="http://schemas.openxmlformats.org/officeDocument/2006/relationships/image" Target="../media/image3.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Half Picture">
  <p:cSld name="Title Slide Half Picture">
    <p:bg>
      <p:bgPr>
        <a:solidFill>
          <a:schemeClr val="dk2"/>
        </a:solidFill>
      </p:bgPr>
    </p:bg>
    <p:spTree>
      <p:nvGrpSpPr>
        <p:cNvPr id="16" name="Shape 16"/>
        <p:cNvGrpSpPr/>
        <p:nvPr/>
      </p:nvGrpSpPr>
      <p:grpSpPr>
        <a:xfrm>
          <a:off x="0" y="0"/>
          <a:ext cx="0" cy="0"/>
          <a:chOff x="0" y="0"/>
          <a:chExt cx="0" cy="0"/>
        </a:xfrm>
      </p:grpSpPr>
      <p:sp>
        <p:nvSpPr>
          <p:cNvPr id="17" name="Google Shape;1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 name="Google Shape;18;p35"/>
          <p:cNvPicPr preferRelativeResize="0"/>
          <p:nvPr/>
        </p:nvPicPr>
        <p:blipFill rotWithShape="1">
          <a:blip r:embed="rId2">
            <a:alphaModFix/>
          </a:blip>
          <a:srcRect b="0" l="0" r="0" t="0"/>
          <a:stretch/>
        </p:blipFill>
        <p:spPr>
          <a:xfrm>
            <a:off x="10868304" y="128361"/>
            <a:ext cx="1323696" cy="635672"/>
          </a:xfrm>
          <a:prstGeom prst="rect">
            <a:avLst/>
          </a:prstGeom>
          <a:noFill/>
          <a:ln>
            <a:noFill/>
          </a:ln>
        </p:spPr>
      </p:pic>
      <p:sp>
        <p:nvSpPr>
          <p:cNvPr id="19" name="Google Shape;19;p35"/>
          <p:cNvSpPr txBox="1"/>
          <p:nvPr>
            <p:ph type="ctrTitle"/>
          </p:nvPr>
        </p:nvSpPr>
        <p:spPr>
          <a:xfrm>
            <a:off x="7243282" y="1561671"/>
            <a:ext cx="4110518" cy="465815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2"/>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0" name="Google Shape;20;p35"/>
          <p:cNvCxnSpPr/>
          <p:nvPr/>
        </p:nvCxnSpPr>
        <p:spPr>
          <a:xfrm flipH="1" rot="10800000">
            <a:off x="6791212" y="0"/>
            <a:ext cx="51370" cy="6858000"/>
          </a:xfrm>
          <a:prstGeom prst="straightConnector1">
            <a:avLst/>
          </a:prstGeom>
          <a:noFill/>
          <a:ln cap="flat" cmpd="sng" w="139700">
            <a:solidFill>
              <a:schemeClr val="accent2"/>
            </a:solidFill>
            <a:prstDash val="solid"/>
            <a:miter lim="800000"/>
            <a:headEnd len="sm" w="sm" type="none"/>
            <a:tailEnd len="sm" w="sm" type="none"/>
          </a:ln>
        </p:spPr>
      </p:cxnSp>
      <p:pic>
        <p:nvPicPr>
          <p:cNvPr id="21" name="Google Shape;21;p35"/>
          <p:cNvPicPr preferRelativeResize="0"/>
          <p:nvPr/>
        </p:nvPicPr>
        <p:blipFill rotWithShape="1">
          <a:blip r:embed="rId3">
            <a:alphaModFix/>
          </a:blip>
          <a:srcRect b="0" l="0" r="0" t="0"/>
          <a:stretch/>
        </p:blipFill>
        <p:spPr>
          <a:xfrm>
            <a:off x="0" y="0"/>
            <a:ext cx="6791212" cy="6858000"/>
          </a:xfrm>
          <a:prstGeom prst="rect">
            <a:avLst/>
          </a:prstGeom>
          <a:noFill/>
          <a:ln>
            <a:noFill/>
          </a:ln>
        </p:spPr>
      </p:pic>
      <p:pic>
        <p:nvPicPr>
          <p:cNvPr id="22" name="Google Shape;22;p35"/>
          <p:cNvPicPr preferRelativeResize="0"/>
          <p:nvPr/>
        </p:nvPicPr>
        <p:blipFill rotWithShape="1">
          <a:blip r:embed="rId4">
            <a:alphaModFix/>
          </a:blip>
          <a:srcRect b="0" l="0" r="0" t="0"/>
          <a:stretch/>
        </p:blipFill>
        <p:spPr>
          <a:xfrm>
            <a:off x="0" y="0"/>
            <a:ext cx="6842582"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79" name="Shape 79"/>
        <p:cNvGrpSpPr/>
        <p:nvPr/>
      </p:nvGrpSpPr>
      <p:grpSpPr>
        <a:xfrm>
          <a:off x="0" y="0"/>
          <a:ext cx="0" cy="0"/>
          <a:chOff x="0" y="0"/>
          <a:chExt cx="0" cy="0"/>
        </a:xfrm>
      </p:grpSpPr>
      <p:sp>
        <p:nvSpPr>
          <p:cNvPr id="80" name="Google Shape;80;p52"/>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5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2"/>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5" name="Google Shape;85;p52"/>
          <p:cNvCxnSpPr/>
          <p:nvPr/>
        </p:nvCxnSpPr>
        <p:spPr>
          <a:xfrm>
            <a:off x="838200" y="1669917"/>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86" name="Google Shape;86;p52"/>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87" name="Shape 87"/>
        <p:cNvGrpSpPr/>
        <p:nvPr/>
      </p:nvGrpSpPr>
      <p:grpSpPr>
        <a:xfrm>
          <a:off x="0" y="0"/>
          <a:ext cx="0" cy="0"/>
          <a:chOff x="0" y="0"/>
          <a:chExt cx="0" cy="0"/>
        </a:xfrm>
      </p:grpSpPr>
      <p:sp>
        <p:nvSpPr>
          <p:cNvPr id="88" name="Google Shape;88;p53"/>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53"/>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1" name="Google Shape;91;p53"/>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92" name="Google Shape;92;p5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Discussion">
  <p:cSld name="Group Discussion">
    <p:spTree>
      <p:nvGrpSpPr>
        <p:cNvPr id="93" name="Shape 93"/>
        <p:cNvGrpSpPr/>
        <p:nvPr/>
      </p:nvGrpSpPr>
      <p:grpSpPr>
        <a:xfrm>
          <a:off x="0" y="0"/>
          <a:ext cx="0" cy="0"/>
          <a:chOff x="0" y="0"/>
          <a:chExt cx="0" cy="0"/>
        </a:xfrm>
      </p:grpSpPr>
      <p:sp>
        <p:nvSpPr>
          <p:cNvPr id="94" name="Google Shape;94;p54"/>
          <p:cNvSpPr/>
          <p:nvPr/>
        </p:nvSpPr>
        <p:spPr>
          <a:xfrm>
            <a:off x="463463" y="0"/>
            <a:ext cx="3820438"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95" name="Google Shape;95;p54"/>
          <p:cNvSpPr txBox="1"/>
          <p:nvPr>
            <p:ph type="ctrTitle"/>
          </p:nvPr>
        </p:nvSpPr>
        <p:spPr>
          <a:xfrm>
            <a:off x="687887" y="3024020"/>
            <a:ext cx="3207708" cy="282430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Trebuchet MS"/>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6" name="Google Shape;96;p54"/>
          <p:cNvPicPr preferRelativeResize="0"/>
          <p:nvPr/>
        </p:nvPicPr>
        <p:blipFill rotWithShape="1">
          <a:blip r:embed="rId2">
            <a:alphaModFix/>
          </a:blip>
          <a:srcRect b="0" l="0" r="0" t="0"/>
          <a:stretch/>
        </p:blipFill>
        <p:spPr>
          <a:xfrm>
            <a:off x="1444411" y="1076032"/>
            <a:ext cx="1694661" cy="1694661"/>
          </a:xfrm>
          <a:prstGeom prst="rect">
            <a:avLst/>
          </a:prstGeom>
          <a:noFill/>
          <a:ln>
            <a:noFill/>
          </a:ln>
        </p:spPr>
      </p:pic>
      <p:cxnSp>
        <p:nvCxnSpPr>
          <p:cNvPr id="97" name="Google Shape;97;p54"/>
          <p:cNvCxnSpPr/>
          <p:nvPr/>
        </p:nvCxnSpPr>
        <p:spPr>
          <a:xfrm>
            <a:off x="1447120" y="3024019"/>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98" name="Google Shape;98;p54"/>
          <p:cNvSpPr txBox="1"/>
          <p:nvPr>
            <p:ph idx="1" type="body"/>
          </p:nvPr>
        </p:nvSpPr>
        <p:spPr>
          <a:xfrm>
            <a:off x="4659313" y="1048871"/>
            <a:ext cx="7315200" cy="5426542"/>
          </a:xfrm>
          <a:prstGeom prst="rect">
            <a:avLst/>
          </a:prstGeom>
          <a:noFill/>
          <a:ln>
            <a:noFill/>
          </a:ln>
        </p:spPr>
        <p:txBody>
          <a:bodyPr anchorCtr="0" anchor="b" bIns="45700" lIns="91425" spcFirstLastPara="1" rIns="91425" wrap="square" tIns="45700">
            <a:normAutofit/>
          </a:bodyPr>
          <a:lstStyle>
            <a:lvl1pPr indent="-457200" lvl="0" marL="457200" algn="l">
              <a:lnSpc>
                <a:spcPct val="90000"/>
              </a:lnSpc>
              <a:spcBef>
                <a:spcPts val="1000"/>
              </a:spcBef>
              <a:spcAft>
                <a:spcPts val="0"/>
              </a:spcAft>
              <a:buSzPts val="3600"/>
              <a:buFont typeface="Trebuchet MS"/>
              <a:buAutoNum type="arabicPeriod"/>
              <a:defRPr sz="3600">
                <a:solidFill>
                  <a:schemeClr val="dk1"/>
                </a:solidFill>
              </a:defRPr>
            </a:lvl1pPr>
            <a:lvl2pPr indent="-431800" lvl="1" marL="914400" algn="l">
              <a:lnSpc>
                <a:spcPct val="90000"/>
              </a:lnSpc>
              <a:spcBef>
                <a:spcPts val="500"/>
              </a:spcBef>
              <a:spcAft>
                <a:spcPts val="0"/>
              </a:spcAft>
              <a:buSzPts val="3200"/>
              <a:buFont typeface="Trebuchet MS"/>
              <a:buAutoNum type="arabicPeriod"/>
              <a:defRPr sz="3200">
                <a:solidFill>
                  <a:schemeClr val="dk1"/>
                </a:solidFill>
              </a:defRPr>
            </a:lvl2pPr>
            <a:lvl3pPr indent="-406400" lvl="2" marL="1371600" algn="l">
              <a:lnSpc>
                <a:spcPct val="90000"/>
              </a:lnSpc>
              <a:spcBef>
                <a:spcPts val="500"/>
              </a:spcBef>
              <a:spcAft>
                <a:spcPts val="0"/>
              </a:spcAft>
              <a:buSzPts val="2800"/>
              <a:buFont typeface="Trebuchet MS"/>
              <a:buAutoNum type="arabicPeriod"/>
              <a:defRPr sz="2800">
                <a:solidFill>
                  <a:schemeClr val="dk1"/>
                </a:solidFill>
              </a:defRPr>
            </a:lvl3pPr>
            <a:lvl4pPr indent="-381000" lvl="3" marL="1828800" algn="l">
              <a:lnSpc>
                <a:spcPct val="90000"/>
              </a:lnSpc>
              <a:spcBef>
                <a:spcPts val="500"/>
              </a:spcBef>
              <a:spcAft>
                <a:spcPts val="0"/>
              </a:spcAft>
              <a:buSzPts val="2400"/>
              <a:buFont typeface="Trebuchet MS"/>
              <a:buAutoNum type="arabicPeriod"/>
              <a:defRPr sz="2400">
                <a:solidFill>
                  <a:schemeClr val="dk1"/>
                </a:solidFill>
              </a:defRPr>
            </a:lvl4pPr>
            <a:lvl5pPr indent="-381000" lvl="4" marL="2286000" algn="l">
              <a:lnSpc>
                <a:spcPct val="90000"/>
              </a:lnSpc>
              <a:spcBef>
                <a:spcPts val="500"/>
              </a:spcBef>
              <a:spcAft>
                <a:spcPts val="0"/>
              </a:spcAft>
              <a:buSzPts val="2400"/>
              <a:buFont typeface="Trebuchet MS"/>
              <a:buAutoNum type="arabicPeriod"/>
              <a:defRPr sz="24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9" name="Google Shape;99;p54"/>
          <p:cNvCxnSpPr/>
          <p:nvPr/>
        </p:nvCxnSpPr>
        <p:spPr>
          <a:xfrm>
            <a:off x="1447120" y="5848326"/>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100" name="Google Shape;100;p54"/>
          <p:cNvSpPr/>
          <p:nvPr/>
        </p:nvSpPr>
        <p:spPr>
          <a:xfrm>
            <a:off x="1444411" y="6179644"/>
            <a:ext cx="1691952" cy="441896"/>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01" name="Google Shape;101;p54"/>
          <p:cNvSpPr txBox="1"/>
          <p:nvPr>
            <p:ph idx="2" type="body"/>
          </p:nvPr>
        </p:nvSpPr>
        <p:spPr>
          <a:xfrm>
            <a:off x="1350576" y="6179643"/>
            <a:ext cx="1882329" cy="4418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800"/>
              <a:buNone/>
              <a:defRPr>
                <a:solidFill>
                  <a:schemeClr val="lt1"/>
                </a:solidFill>
              </a:defRPr>
            </a:lvl1pPr>
            <a:lvl2pPr indent="-381000" lvl="1" marL="914400" algn="l">
              <a:lnSpc>
                <a:spcPct val="90000"/>
              </a:lnSpc>
              <a:spcBef>
                <a:spcPts val="500"/>
              </a:spcBef>
              <a:spcAft>
                <a:spcPts val="0"/>
              </a:spcAft>
              <a:buSzPts val="24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342900" lvl="4" marL="2286000" algn="l">
              <a:lnSpc>
                <a:spcPct val="90000"/>
              </a:lnSpc>
              <a:spcBef>
                <a:spcPts val="500"/>
              </a:spcBef>
              <a:spcAft>
                <a:spcPts val="0"/>
              </a:spcAft>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54"/>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103" name="Shape 103"/>
        <p:cNvGrpSpPr/>
        <p:nvPr/>
      </p:nvGrpSpPr>
      <p:grpSpPr>
        <a:xfrm>
          <a:off x="0" y="0"/>
          <a:ext cx="0" cy="0"/>
          <a:chOff x="0" y="0"/>
          <a:chExt cx="0" cy="0"/>
        </a:xfrm>
      </p:grpSpPr>
      <p:sp>
        <p:nvSpPr>
          <p:cNvPr id="104" name="Google Shape;104;p55"/>
          <p:cNvSpPr txBox="1"/>
          <p:nvPr>
            <p:ph type="title"/>
          </p:nvPr>
        </p:nvSpPr>
        <p:spPr>
          <a:xfrm>
            <a:off x="839788" y="508570"/>
            <a:ext cx="3932237" cy="11866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sz="24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30200" lvl="4" marL="2286000" algn="l">
              <a:lnSpc>
                <a:spcPct val="90000"/>
              </a:lnSpc>
              <a:spcBef>
                <a:spcPts val="500"/>
              </a:spcBef>
              <a:spcAft>
                <a:spcPts val="0"/>
              </a:spcAft>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6" name="Google Shape;106;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solidFill>
                  <a:schemeClr val="accent5"/>
                </a:solidFill>
              </a:defRPr>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7" name="Google Shape;107;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55"/>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 name="Google Shape;109;p55"/>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110" name="Google Shape;110;p5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 Slide Dark">
    <p:bg>
      <p:bgPr>
        <a:solidFill>
          <a:srgbClr val="D5ECFF">
            <a:alpha val="46666"/>
          </a:srgbClr>
        </a:solidFill>
      </p:bgPr>
    </p:bg>
    <p:spTree>
      <p:nvGrpSpPr>
        <p:cNvPr id="111" name="Shape 111"/>
        <p:cNvGrpSpPr/>
        <p:nvPr/>
      </p:nvGrpSpPr>
      <p:grpSpPr>
        <a:xfrm>
          <a:off x="0" y="0"/>
          <a:ext cx="0" cy="0"/>
          <a:chOff x="0" y="0"/>
          <a:chExt cx="0" cy="0"/>
        </a:xfrm>
      </p:grpSpPr>
      <p:sp>
        <p:nvSpPr>
          <p:cNvPr id="112" name="Google Shape;112;p56"/>
          <p:cNvSpPr txBox="1"/>
          <p:nvPr>
            <p:ph type="ctrTitle"/>
          </p:nvPr>
        </p:nvSpPr>
        <p:spPr>
          <a:xfrm>
            <a:off x="1719209"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56"/>
          <p:cNvSpPr txBox="1"/>
          <p:nvPr>
            <p:ph idx="1" type="subTitle"/>
          </p:nvPr>
        </p:nvSpPr>
        <p:spPr>
          <a:xfrm>
            <a:off x="1719209" y="4019210"/>
            <a:ext cx="9144000" cy="133655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3200"/>
              <a:buNone/>
              <a:defRPr sz="3200">
                <a:solidFill>
                  <a:schemeClr val="accent5"/>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114" name="Google Shape;114;p56"/>
          <p:cNvCxnSpPr/>
          <p:nvPr/>
        </p:nvCxnSpPr>
        <p:spPr>
          <a:xfrm>
            <a:off x="4776734" y="3755571"/>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115" name="Google Shape;115;p56"/>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ntent">
  <p:cSld name="Title + Content">
    <p:spTree>
      <p:nvGrpSpPr>
        <p:cNvPr id="116" name="Shape 116"/>
        <p:cNvGrpSpPr/>
        <p:nvPr/>
      </p:nvGrpSpPr>
      <p:grpSpPr>
        <a:xfrm>
          <a:off x="0" y="0"/>
          <a:ext cx="0" cy="0"/>
          <a:chOff x="0" y="0"/>
          <a:chExt cx="0" cy="0"/>
        </a:xfrm>
      </p:grpSpPr>
      <p:sp>
        <p:nvSpPr>
          <p:cNvPr id="117" name="Google Shape;117;p57"/>
          <p:cNvSpPr txBox="1"/>
          <p:nvPr>
            <p:ph idx="1" type="body"/>
          </p:nvPr>
        </p:nvSpPr>
        <p:spPr>
          <a:xfrm>
            <a:off x="395583" y="6217635"/>
            <a:ext cx="11399600" cy="2784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0"/>
              </a:spcBef>
              <a:spcAft>
                <a:spcPts val="0"/>
              </a:spcAft>
              <a:buClr>
                <a:srgbClr val="7F7F7F"/>
              </a:buClr>
              <a:buSzPts val="800"/>
              <a:buFont typeface="Arial"/>
              <a:buNone/>
              <a:defRPr b="0" i="0" sz="1067" u="none" cap="none" strike="noStrike">
                <a:solidFill>
                  <a:srgbClr val="7F7F7F"/>
                </a:solidFill>
                <a:latin typeface="Questrial"/>
                <a:ea typeface="Questrial"/>
                <a:cs typeface="Questrial"/>
                <a:sym typeface="Questrial"/>
              </a:defRPr>
            </a:lvl1pPr>
            <a:lvl2pPr indent="-228600" lvl="1" marL="914400" marR="0" algn="l">
              <a:lnSpc>
                <a:spcPct val="100000"/>
              </a:lnSpc>
              <a:spcBef>
                <a:spcPts val="0"/>
              </a:spcBef>
              <a:spcAft>
                <a:spcPts val="0"/>
              </a:spcAft>
              <a:buClr>
                <a:schemeClr val="dk1"/>
              </a:buClr>
              <a:buSzPts val="800"/>
              <a:buFont typeface="Arial"/>
              <a:buNone/>
              <a:defRPr b="0" i="0" sz="1067" u="none" cap="none" strike="noStrike">
                <a:solidFill>
                  <a:schemeClr val="dk1"/>
                </a:solidFill>
                <a:latin typeface="Questrial"/>
                <a:ea typeface="Questrial"/>
                <a:cs typeface="Questrial"/>
                <a:sym typeface="Questrial"/>
              </a:defRPr>
            </a:lvl2pPr>
            <a:lvl3pPr indent="-228600" lvl="2" marL="1371600" marR="0" algn="l">
              <a:lnSpc>
                <a:spcPct val="100000"/>
              </a:lnSpc>
              <a:spcBef>
                <a:spcPts val="667"/>
              </a:spcBef>
              <a:spcAft>
                <a:spcPts val="0"/>
              </a:spcAft>
              <a:buClr>
                <a:schemeClr val="dk1"/>
              </a:buClr>
              <a:buSzPts val="800"/>
              <a:buFont typeface="Arial"/>
              <a:buNone/>
              <a:defRPr b="0" i="0" sz="1067" u="none" cap="none" strike="noStrike">
                <a:solidFill>
                  <a:schemeClr val="dk1"/>
                </a:solidFill>
                <a:latin typeface="Questrial"/>
                <a:ea typeface="Questrial"/>
                <a:cs typeface="Questrial"/>
                <a:sym typeface="Questrial"/>
              </a:defRPr>
            </a:lvl3pPr>
            <a:lvl4pPr indent="-228600" lvl="3" marL="1828800" marR="0" algn="l">
              <a:lnSpc>
                <a:spcPct val="100000"/>
              </a:lnSpc>
              <a:spcBef>
                <a:spcPts val="667"/>
              </a:spcBef>
              <a:spcAft>
                <a:spcPts val="0"/>
              </a:spcAft>
              <a:buClr>
                <a:schemeClr val="dk1"/>
              </a:buClr>
              <a:buSzPts val="800"/>
              <a:buFont typeface="Arial"/>
              <a:buNone/>
              <a:defRPr b="0" i="0" sz="1067" u="none" cap="none" strike="noStrike">
                <a:solidFill>
                  <a:schemeClr val="dk1"/>
                </a:solidFill>
                <a:latin typeface="Questrial"/>
                <a:ea typeface="Questrial"/>
                <a:cs typeface="Questrial"/>
                <a:sym typeface="Questrial"/>
              </a:defRPr>
            </a:lvl4pPr>
            <a:lvl5pPr indent="-228600" lvl="4" marL="2286000" marR="0" algn="l">
              <a:lnSpc>
                <a:spcPct val="100000"/>
              </a:lnSpc>
              <a:spcBef>
                <a:spcPts val="667"/>
              </a:spcBef>
              <a:spcAft>
                <a:spcPts val="0"/>
              </a:spcAft>
              <a:buClr>
                <a:schemeClr val="dk1"/>
              </a:buClr>
              <a:buSzPts val="800"/>
              <a:buFont typeface="Arial"/>
              <a:buNone/>
              <a:defRPr b="0" i="0" sz="1067" u="none" cap="none" strike="noStrike">
                <a:solidFill>
                  <a:schemeClr val="dk1"/>
                </a:solidFill>
                <a:latin typeface="Questrial"/>
                <a:ea typeface="Questrial"/>
                <a:cs typeface="Questrial"/>
                <a:sym typeface="Questrial"/>
              </a:defRPr>
            </a:lvl5pPr>
            <a:lvl6pPr indent="-314325" lvl="5" marL="2743200" marR="0" algn="l">
              <a:lnSpc>
                <a:spcPct val="100000"/>
              </a:lnSpc>
              <a:spcBef>
                <a:spcPts val="667"/>
              </a:spcBef>
              <a:spcAft>
                <a:spcPts val="0"/>
              </a:spcAft>
              <a:buClr>
                <a:schemeClr val="dk1"/>
              </a:buClr>
              <a:buSzPts val="1350"/>
              <a:buFont typeface="Arial"/>
              <a:buChar char="•"/>
              <a:defRPr b="0" i="0" sz="2400" u="none" cap="none" strike="noStrike">
                <a:solidFill>
                  <a:schemeClr val="dk1"/>
                </a:solidFill>
                <a:latin typeface="Questrial"/>
                <a:ea typeface="Questrial"/>
                <a:cs typeface="Questrial"/>
                <a:sym typeface="Questrial"/>
              </a:defRPr>
            </a:lvl6pPr>
            <a:lvl7pPr indent="-330200" lvl="6" marL="3200400" marR="0" algn="l">
              <a:lnSpc>
                <a:spcPct val="100000"/>
              </a:lnSpc>
              <a:spcBef>
                <a:spcPts val="667"/>
              </a:spcBef>
              <a:spcAft>
                <a:spcPts val="0"/>
              </a:spcAft>
              <a:buClr>
                <a:schemeClr val="accent1"/>
              </a:buClr>
              <a:buSzPts val="1600"/>
              <a:buFont typeface="Arial"/>
              <a:buChar char="​"/>
              <a:defRPr b="0" i="0" sz="2133" u="none" cap="none" strike="noStrike">
                <a:solidFill>
                  <a:schemeClr val="accent1"/>
                </a:solidFill>
                <a:latin typeface="Questrial"/>
                <a:ea typeface="Questrial"/>
                <a:cs typeface="Questrial"/>
                <a:sym typeface="Questrial"/>
              </a:defRPr>
            </a:lvl7pPr>
            <a:lvl8pPr indent="-317500" lvl="7" marL="3657600" marR="0" algn="l">
              <a:lnSpc>
                <a:spcPct val="100000"/>
              </a:lnSpc>
              <a:spcBef>
                <a:spcPts val="400"/>
              </a:spcBef>
              <a:spcAft>
                <a:spcPts val="0"/>
              </a:spcAft>
              <a:buClr>
                <a:schemeClr val="dk1"/>
              </a:buClr>
              <a:buSzPts val="1400"/>
              <a:buFont typeface="Arial"/>
              <a:buChar char="•"/>
              <a:defRPr b="0" i="0" sz="1867" u="none" cap="none" strike="noStrike">
                <a:solidFill>
                  <a:schemeClr val="dk1"/>
                </a:solidFill>
                <a:latin typeface="Questrial"/>
                <a:ea typeface="Questrial"/>
                <a:cs typeface="Questrial"/>
                <a:sym typeface="Questrial"/>
              </a:defRPr>
            </a:lvl8pPr>
            <a:lvl9pPr indent="-317500" lvl="8" marL="4114800" marR="0" algn="l">
              <a:lnSpc>
                <a:spcPct val="100000"/>
              </a:lnSpc>
              <a:spcBef>
                <a:spcPts val="400"/>
              </a:spcBef>
              <a:spcAft>
                <a:spcPts val="400"/>
              </a:spcAft>
              <a:buClr>
                <a:schemeClr val="dk2"/>
              </a:buClr>
              <a:buSzPts val="1400"/>
              <a:buFont typeface="Arial"/>
              <a:buChar char="​"/>
              <a:defRPr b="0" i="0" sz="1867" u="none" cap="none" strike="noStrike">
                <a:solidFill>
                  <a:schemeClr val="dk2"/>
                </a:solidFill>
                <a:latin typeface="Questrial"/>
                <a:ea typeface="Questrial"/>
                <a:cs typeface="Questrial"/>
                <a:sym typeface="Questrial"/>
              </a:defRPr>
            </a:lvl9pPr>
          </a:lstStyle>
          <a:p/>
        </p:txBody>
      </p:sp>
      <p:sp>
        <p:nvSpPr>
          <p:cNvPr id="118" name="Google Shape;118;p57"/>
          <p:cNvSpPr txBox="1"/>
          <p:nvPr>
            <p:ph type="title"/>
          </p:nvPr>
        </p:nvSpPr>
        <p:spPr>
          <a:xfrm>
            <a:off x="378649" y="452381"/>
            <a:ext cx="11440400" cy="10700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0"/>
              </a:spcBef>
              <a:spcAft>
                <a:spcPts val="0"/>
              </a:spcAft>
              <a:buClr>
                <a:schemeClr val="dk1"/>
              </a:buClr>
              <a:buSzPts val="3200"/>
              <a:buFont typeface="Questrial"/>
              <a:buNone/>
              <a:defRPr b="1" i="0" sz="4267" u="none" cap="none" strike="noStrike">
                <a:solidFill>
                  <a:schemeClr val="dk1"/>
                </a:solidFill>
                <a:latin typeface="Questrial"/>
                <a:ea typeface="Questrial"/>
                <a:cs typeface="Questrial"/>
                <a:sym typeface="Questria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119" name="Google Shape;119;p57"/>
          <p:cNvSpPr txBox="1"/>
          <p:nvPr>
            <p:ph idx="2" type="body"/>
          </p:nvPr>
        </p:nvSpPr>
        <p:spPr>
          <a:xfrm>
            <a:off x="376296" y="1685271"/>
            <a:ext cx="11439600" cy="43964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0"/>
              </a:spcBef>
              <a:spcAft>
                <a:spcPts val="0"/>
              </a:spcAft>
              <a:buClr>
                <a:schemeClr val="dk1"/>
              </a:buClr>
              <a:buSzPts val="2400"/>
              <a:buFont typeface="Arial"/>
              <a:buChar char="•"/>
              <a:defRPr b="0" i="0" sz="3200" u="none" cap="none" strike="noStrike">
                <a:solidFill>
                  <a:schemeClr val="dk1"/>
                </a:solidFill>
                <a:latin typeface="Questrial"/>
                <a:ea typeface="Questrial"/>
                <a:cs typeface="Questrial"/>
                <a:sym typeface="Questrial"/>
              </a:defRPr>
            </a:lvl1pPr>
            <a:lvl2pPr indent="-381000" lvl="1" marL="914400" marR="0" algn="l">
              <a:lnSpc>
                <a:spcPct val="100000"/>
              </a:lnSpc>
              <a:spcBef>
                <a:spcPts val="667"/>
              </a:spcBef>
              <a:spcAft>
                <a:spcPts val="0"/>
              </a:spcAft>
              <a:buClr>
                <a:schemeClr val="dk1"/>
              </a:buClr>
              <a:buSzPts val="2400"/>
              <a:buFont typeface="Arial"/>
              <a:buChar char="•"/>
              <a:defRPr b="0" i="0" sz="3200" u="none" cap="none" strike="noStrike">
                <a:solidFill>
                  <a:schemeClr val="dk1"/>
                </a:solidFill>
                <a:latin typeface="Questrial"/>
                <a:ea typeface="Questrial"/>
                <a:cs typeface="Questrial"/>
                <a:sym typeface="Questrial"/>
              </a:defRPr>
            </a:lvl2pPr>
            <a:lvl3pPr indent="-355600" lvl="2" marL="1371600" marR="0" algn="l">
              <a:lnSpc>
                <a:spcPct val="100000"/>
              </a:lnSpc>
              <a:spcBef>
                <a:spcPts val="667"/>
              </a:spcBef>
              <a:spcAft>
                <a:spcPts val="0"/>
              </a:spcAft>
              <a:buClr>
                <a:schemeClr val="dk1"/>
              </a:buClr>
              <a:buSzPts val="2000"/>
              <a:buFont typeface="Arial"/>
              <a:buChar char="•"/>
              <a:defRPr b="0" i="0" sz="2667" u="none" cap="none" strike="noStrike">
                <a:solidFill>
                  <a:schemeClr val="dk1"/>
                </a:solidFill>
                <a:latin typeface="Questrial"/>
                <a:ea typeface="Questrial"/>
                <a:cs typeface="Questrial"/>
                <a:sym typeface="Questrial"/>
              </a:defRPr>
            </a:lvl3pPr>
            <a:lvl4pPr indent="-355600" lvl="3" marL="1828800" marR="0" algn="l">
              <a:lnSpc>
                <a:spcPct val="100000"/>
              </a:lnSpc>
              <a:spcBef>
                <a:spcPts val="667"/>
              </a:spcBef>
              <a:spcAft>
                <a:spcPts val="0"/>
              </a:spcAft>
              <a:buClr>
                <a:schemeClr val="dk1"/>
              </a:buClr>
              <a:buSzPts val="2000"/>
              <a:buFont typeface="Arial"/>
              <a:buChar char="•"/>
              <a:defRPr b="0" i="0" sz="2667" u="none" cap="none" strike="noStrike">
                <a:solidFill>
                  <a:schemeClr val="dk1"/>
                </a:solidFill>
                <a:latin typeface="Questrial"/>
                <a:ea typeface="Questrial"/>
                <a:cs typeface="Questrial"/>
                <a:sym typeface="Questrial"/>
              </a:defRPr>
            </a:lvl4pPr>
            <a:lvl5pPr indent="-355600" lvl="4" marL="2286000" marR="0" algn="l">
              <a:lnSpc>
                <a:spcPct val="100000"/>
              </a:lnSpc>
              <a:spcBef>
                <a:spcPts val="667"/>
              </a:spcBef>
              <a:spcAft>
                <a:spcPts val="0"/>
              </a:spcAft>
              <a:buClr>
                <a:schemeClr val="dk1"/>
              </a:buClr>
              <a:buSzPts val="2000"/>
              <a:buFont typeface="Arial"/>
              <a:buChar char="•"/>
              <a:defRPr b="0" i="0" sz="2667" u="none" cap="none" strike="noStrike">
                <a:solidFill>
                  <a:schemeClr val="dk1"/>
                </a:solidFill>
                <a:latin typeface="Questrial"/>
                <a:ea typeface="Questrial"/>
                <a:cs typeface="Questrial"/>
                <a:sym typeface="Questrial"/>
              </a:defRPr>
            </a:lvl5pPr>
            <a:lvl6pPr indent="-228600" lvl="5" marL="2743200" marR="0" algn="l">
              <a:lnSpc>
                <a:spcPct val="100000"/>
              </a:lnSpc>
              <a:spcBef>
                <a:spcPts val="667"/>
              </a:spcBef>
              <a:spcAft>
                <a:spcPts val="0"/>
              </a:spcAft>
              <a:buClr>
                <a:schemeClr val="dk1"/>
              </a:buClr>
              <a:buSzPts val="1800"/>
              <a:buFont typeface="Arial"/>
              <a:buNone/>
              <a:defRPr b="0" i="0" sz="2400" u="none" cap="none" strike="noStrike">
                <a:solidFill>
                  <a:schemeClr val="dk1"/>
                </a:solidFill>
                <a:latin typeface="Questrial"/>
                <a:ea typeface="Questrial"/>
                <a:cs typeface="Questrial"/>
                <a:sym typeface="Questrial"/>
              </a:defRPr>
            </a:lvl6pPr>
            <a:lvl7pPr indent="-330200" lvl="6" marL="3200400" marR="0" algn="l">
              <a:lnSpc>
                <a:spcPct val="100000"/>
              </a:lnSpc>
              <a:spcBef>
                <a:spcPts val="667"/>
              </a:spcBef>
              <a:spcAft>
                <a:spcPts val="0"/>
              </a:spcAft>
              <a:buClr>
                <a:schemeClr val="accent1"/>
              </a:buClr>
              <a:buSzPts val="1600"/>
              <a:buFont typeface="Arial"/>
              <a:buChar char="​"/>
              <a:defRPr b="0" i="0" sz="2133" u="none" cap="none" strike="noStrike">
                <a:solidFill>
                  <a:schemeClr val="accent1"/>
                </a:solidFill>
                <a:latin typeface="Questrial"/>
                <a:ea typeface="Questrial"/>
                <a:cs typeface="Questrial"/>
                <a:sym typeface="Questrial"/>
              </a:defRPr>
            </a:lvl7pPr>
            <a:lvl8pPr indent="-317500" lvl="7" marL="3657600" marR="0" algn="l">
              <a:lnSpc>
                <a:spcPct val="100000"/>
              </a:lnSpc>
              <a:spcBef>
                <a:spcPts val="400"/>
              </a:spcBef>
              <a:spcAft>
                <a:spcPts val="0"/>
              </a:spcAft>
              <a:buClr>
                <a:schemeClr val="dk1"/>
              </a:buClr>
              <a:buSzPts val="1400"/>
              <a:buFont typeface="Arial"/>
              <a:buChar char="•"/>
              <a:defRPr b="0" i="0" sz="1867" u="none" cap="none" strike="noStrike">
                <a:solidFill>
                  <a:schemeClr val="dk1"/>
                </a:solidFill>
                <a:latin typeface="Questrial"/>
                <a:ea typeface="Questrial"/>
                <a:cs typeface="Questrial"/>
                <a:sym typeface="Questrial"/>
              </a:defRPr>
            </a:lvl8pPr>
            <a:lvl9pPr indent="-317500" lvl="8" marL="4114800" marR="0" algn="l">
              <a:lnSpc>
                <a:spcPct val="100000"/>
              </a:lnSpc>
              <a:spcBef>
                <a:spcPts val="400"/>
              </a:spcBef>
              <a:spcAft>
                <a:spcPts val="400"/>
              </a:spcAft>
              <a:buClr>
                <a:schemeClr val="dk2"/>
              </a:buClr>
              <a:buSzPts val="1400"/>
              <a:buFont typeface="Arial"/>
              <a:buChar char="​"/>
              <a:defRPr b="0" i="0" sz="1867" u="none" cap="none" strike="noStrike">
                <a:solidFill>
                  <a:schemeClr val="dk2"/>
                </a:solidFill>
                <a:latin typeface="Questrial"/>
                <a:ea typeface="Questrial"/>
                <a:cs typeface="Questrial"/>
                <a:sym typeface="Questrial"/>
              </a:defRPr>
            </a:lvl9pPr>
          </a:lstStyle>
          <a:p/>
        </p:txBody>
      </p:sp>
      <p:sp>
        <p:nvSpPr>
          <p:cNvPr id="120" name="Google Shape;120;p5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7F7F7F"/>
              </a:buClr>
              <a:buSzPts val="1300"/>
              <a:buFont typeface="Questrial"/>
              <a:buNone/>
              <a:defRPr b="0" i="0" sz="1300" u="none" cap="none" strike="noStrike">
                <a:solidFill>
                  <a:srgbClr val="7F7F7F"/>
                </a:solidFill>
                <a:latin typeface="Questrial"/>
                <a:ea typeface="Questrial"/>
                <a:cs typeface="Questrial"/>
                <a:sym typeface="Questrial"/>
              </a:defRPr>
            </a:lvl1pPr>
            <a:lvl2pPr indent="0" lvl="1" marL="0" marR="0" algn="r">
              <a:lnSpc>
                <a:spcPct val="100000"/>
              </a:lnSpc>
              <a:spcBef>
                <a:spcPts val="0"/>
              </a:spcBef>
              <a:spcAft>
                <a:spcPts val="0"/>
              </a:spcAft>
              <a:buClr>
                <a:srgbClr val="7F7F7F"/>
              </a:buClr>
              <a:buSzPts val="1300"/>
              <a:buFont typeface="Questrial"/>
              <a:buNone/>
              <a:defRPr b="0" i="0" sz="1300" u="none" cap="none" strike="noStrike">
                <a:solidFill>
                  <a:srgbClr val="7F7F7F"/>
                </a:solidFill>
                <a:latin typeface="Questrial"/>
                <a:ea typeface="Questrial"/>
                <a:cs typeface="Questrial"/>
                <a:sym typeface="Questrial"/>
              </a:defRPr>
            </a:lvl2pPr>
            <a:lvl3pPr indent="0" lvl="2" marL="0" marR="0" algn="r">
              <a:lnSpc>
                <a:spcPct val="100000"/>
              </a:lnSpc>
              <a:spcBef>
                <a:spcPts val="0"/>
              </a:spcBef>
              <a:spcAft>
                <a:spcPts val="0"/>
              </a:spcAft>
              <a:buClr>
                <a:srgbClr val="7F7F7F"/>
              </a:buClr>
              <a:buSzPts val="1300"/>
              <a:buFont typeface="Questrial"/>
              <a:buNone/>
              <a:defRPr b="0" i="0" sz="1300" u="none" cap="none" strike="noStrike">
                <a:solidFill>
                  <a:srgbClr val="7F7F7F"/>
                </a:solidFill>
                <a:latin typeface="Questrial"/>
                <a:ea typeface="Questrial"/>
                <a:cs typeface="Questrial"/>
                <a:sym typeface="Questrial"/>
              </a:defRPr>
            </a:lvl3pPr>
            <a:lvl4pPr indent="0" lvl="3" marL="0" marR="0" algn="r">
              <a:lnSpc>
                <a:spcPct val="100000"/>
              </a:lnSpc>
              <a:spcBef>
                <a:spcPts val="0"/>
              </a:spcBef>
              <a:spcAft>
                <a:spcPts val="0"/>
              </a:spcAft>
              <a:buClr>
                <a:srgbClr val="7F7F7F"/>
              </a:buClr>
              <a:buSzPts val="1300"/>
              <a:buFont typeface="Questrial"/>
              <a:buNone/>
              <a:defRPr b="0" i="0" sz="1300" u="none" cap="none" strike="noStrike">
                <a:solidFill>
                  <a:srgbClr val="7F7F7F"/>
                </a:solidFill>
                <a:latin typeface="Questrial"/>
                <a:ea typeface="Questrial"/>
                <a:cs typeface="Questrial"/>
                <a:sym typeface="Questrial"/>
              </a:defRPr>
            </a:lvl4pPr>
            <a:lvl5pPr indent="0" lvl="4" marL="0" marR="0" algn="r">
              <a:lnSpc>
                <a:spcPct val="100000"/>
              </a:lnSpc>
              <a:spcBef>
                <a:spcPts val="0"/>
              </a:spcBef>
              <a:spcAft>
                <a:spcPts val="0"/>
              </a:spcAft>
              <a:buClr>
                <a:srgbClr val="7F7F7F"/>
              </a:buClr>
              <a:buSzPts val="1300"/>
              <a:buFont typeface="Questrial"/>
              <a:buNone/>
              <a:defRPr b="0" i="0" sz="1300" u="none" cap="none" strike="noStrike">
                <a:solidFill>
                  <a:srgbClr val="7F7F7F"/>
                </a:solidFill>
                <a:latin typeface="Questrial"/>
                <a:ea typeface="Questrial"/>
                <a:cs typeface="Questrial"/>
                <a:sym typeface="Questrial"/>
              </a:defRPr>
            </a:lvl5pPr>
            <a:lvl6pPr indent="0" lvl="5" marL="0" marR="0" algn="r">
              <a:lnSpc>
                <a:spcPct val="100000"/>
              </a:lnSpc>
              <a:spcBef>
                <a:spcPts val="0"/>
              </a:spcBef>
              <a:spcAft>
                <a:spcPts val="0"/>
              </a:spcAft>
              <a:buClr>
                <a:srgbClr val="7F7F7F"/>
              </a:buClr>
              <a:buSzPts val="1300"/>
              <a:buFont typeface="Questrial"/>
              <a:buNone/>
              <a:defRPr b="0" i="0" sz="1300" u="none" cap="none" strike="noStrike">
                <a:solidFill>
                  <a:srgbClr val="7F7F7F"/>
                </a:solidFill>
                <a:latin typeface="Questrial"/>
                <a:ea typeface="Questrial"/>
                <a:cs typeface="Questrial"/>
                <a:sym typeface="Questrial"/>
              </a:defRPr>
            </a:lvl6pPr>
            <a:lvl7pPr indent="0" lvl="6" marL="0" marR="0" algn="r">
              <a:lnSpc>
                <a:spcPct val="100000"/>
              </a:lnSpc>
              <a:spcBef>
                <a:spcPts val="0"/>
              </a:spcBef>
              <a:spcAft>
                <a:spcPts val="0"/>
              </a:spcAft>
              <a:buClr>
                <a:srgbClr val="7F7F7F"/>
              </a:buClr>
              <a:buSzPts val="1300"/>
              <a:buFont typeface="Questrial"/>
              <a:buNone/>
              <a:defRPr b="0" i="0" sz="1300" u="none" cap="none" strike="noStrike">
                <a:solidFill>
                  <a:srgbClr val="7F7F7F"/>
                </a:solidFill>
                <a:latin typeface="Questrial"/>
                <a:ea typeface="Questrial"/>
                <a:cs typeface="Questrial"/>
                <a:sym typeface="Questrial"/>
              </a:defRPr>
            </a:lvl7pPr>
            <a:lvl8pPr indent="0" lvl="7" marL="0" marR="0" algn="r">
              <a:lnSpc>
                <a:spcPct val="100000"/>
              </a:lnSpc>
              <a:spcBef>
                <a:spcPts val="0"/>
              </a:spcBef>
              <a:spcAft>
                <a:spcPts val="0"/>
              </a:spcAft>
              <a:buClr>
                <a:srgbClr val="7F7F7F"/>
              </a:buClr>
              <a:buSzPts val="1300"/>
              <a:buFont typeface="Questrial"/>
              <a:buNone/>
              <a:defRPr b="0" i="0" sz="1300" u="none" cap="none" strike="noStrike">
                <a:solidFill>
                  <a:srgbClr val="7F7F7F"/>
                </a:solidFill>
                <a:latin typeface="Questrial"/>
                <a:ea typeface="Questrial"/>
                <a:cs typeface="Questrial"/>
                <a:sym typeface="Questrial"/>
              </a:defRPr>
            </a:lvl8pPr>
            <a:lvl9pPr indent="0" lvl="8" marL="0" marR="0" algn="r">
              <a:lnSpc>
                <a:spcPct val="100000"/>
              </a:lnSpc>
              <a:spcBef>
                <a:spcPts val="0"/>
              </a:spcBef>
              <a:spcAft>
                <a:spcPts val="0"/>
              </a:spcAft>
              <a:buClr>
                <a:srgbClr val="7F7F7F"/>
              </a:buClr>
              <a:buSzPts val="1300"/>
              <a:buFont typeface="Questrial"/>
              <a:buNone/>
              <a:defRPr b="0" i="0" sz="1300" u="none" cap="none" strike="noStrike">
                <a:solidFill>
                  <a:srgbClr val="7F7F7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21" name="Shape 121"/>
        <p:cNvGrpSpPr/>
        <p:nvPr/>
      </p:nvGrpSpPr>
      <p:grpSpPr>
        <a:xfrm>
          <a:off x="0" y="0"/>
          <a:ext cx="0" cy="0"/>
          <a:chOff x="0" y="0"/>
          <a:chExt cx="0" cy="0"/>
        </a:xfrm>
      </p:grpSpPr>
      <p:sp>
        <p:nvSpPr>
          <p:cNvPr id="122" name="Google Shape;122;p58"/>
          <p:cNvSpPr txBox="1"/>
          <p:nvPr>
            <p:ph type="ctrTitle"/>
          </p:nvPr>
        </p:nvSpPr>
        <p:spPr>
          <a:xfrm>
            <a:off x="177058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58"/>
          <p:cNvSpPr txBox="1"/>
          <p:nvPr>
            <p:ph idx="1" type="subTitle"/>
          </p:nvPr>
        </p:nvSpPr>
        <p:spPr>
          <a:xfrm>
            <a:off x="1770580" y="4019210"/>
            <a:ext cx="9144000" cy="133655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accent5"/>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4" name="Google Shape;124;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58"/>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 name="Google Shape;126;p58"/>
          <p:cNvCxnSpPr/>
          <p:nvPr/>
        </p:nvCxnSpPr>
        <p:spPr>
          <a:xfrm>
            <a:off x="4828105" y="3755571"/>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127" name="Google Shape;127;p58"/>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6666"/>
          </a:srgbClr>
        </a:solidFill>
      </p:bgPr>
    </p:bg>
    <p:spTree>
      <p:nvGrpSpPr>
        <p:cNvPr id="128" name="Shape 128"/>
        <p:cNvGrpSpPr/>
        <p:nvPr/>
      </p:nvGrpSpPr>
      <p:grpSpPr>
        <a:xfrm>
          <a:off x="0" y="0"/>
          <a:ext cx="0" cy="0"/>
          <a:chOff x="0" y="0"/>
          <a:chExt cx="0" cy="0"/>
        </a:xfrm>
      </p:grpSpPr>
      <p:sp>
        <p:nvSpPr>
          <p:cNvPr id="129" name="Google Shape;129;p59"/>
          <p:cNvSpPr txBox="1"/>
          <p:nvPr>
            <p:ph type="ctrTitle"/>
          </p:nvPr>
        </p:nvSpPr>
        <p:spPr>
          <a:xfrm>
            <a:off x="1719209" y="2358980"/>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 name="Google Shape;130;p59"/>
          <p:cNvCxnSpPr/>
          <p:nvPr/>
        </p:nvCxnSpPr>
        <p:spPr>
          <a:xfrm>
            <a:off x="4776734" y="4992188"/>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131" name="Google Shape;131;p59"/>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Full Picture">
  <p:cSld name="Title Slide Full Picture">
    <p:bg>
      <p:bgPr>
        <a:solidFill>
          <a:schemeClr val="dk2"/>
        </a:solidFill>
      </p:bgPr>
    </p:bg>
    <p:spTree>
      <p:nvGrpSpPr>
        <p:cNvPr id="132" name="Shape 132"/>
        <p:cNvGrpSpPr/>
        <p:nvPr/>
      </p:nvGrpSpPr>
      <p:grpSpPr>
        <a:xfrm>
          <a:off x="0" y="0"/>
          <a:ext cx="0" cy="0"/>
          <a:chOff x="0" y="0"/>
          <a:chExt cx="0" cy="0"/>
        </a:xfrm>
      </p:grpSpPr>
      <p:pic>
        <p:nvPicPr>
          <p:cNvPr id="133" name="Google Shape;133;p60"/>
          <p:cNvPicPr preferRelativeResize="0"/>
          <p:nvPr/>
        </p:nvPicPr>
        <p:blipFill rotWithShape="1">
          <a:blip r:embed="rId2">
            <a:alphaModFix/>
          </a:blip>
          <a:srcRect b="0" l="0" r="0" t="0"/>
          <a:stretch/>
        </p:blipFill>
        <p:spPr>
          <a:xfrm>
            <a:off x="477296" y="0"/>
            <a:ext cx="11741919" cy="6858000"/>
          </a:xfrm>
          <a:prstGeom prst="rect">
            <a:avLst/>
          </a:prstGeom>
          <a:noFill/>
          <a:ln>
            <a:noFill/>
          </a:ln>
        </p:spPr>
      </p:pic>
      <p:sp>
        <p:nvSpPr>
          <p:cNvPr id="134" name="Google Shape;134;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60"/>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60"/>
          <p:cNvSpPr/>
          <p:nvPr/>
        </p:nvSpPr>
        <p:spPr>
          <a:xfrm>
            <a:off x="477296" y="3197778"/>
            <a:ext cx="11714704" cy="1839075"/>
          </a:xfrm>
          <a:prstGeom prst="rect">
            <a:avLst/>
          </a:prstGeom>
          <a:solidFill>
            <a:schemeClr val="dk2">
              <a:alpha val="8156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37" name="Google Shape;137;p60"/>
          <p:cNvSpPr txBox="1"/>
          <p:nvPr>
            <p:ph type="ctrTitle"/>
          </p:nvPr>
        </p:nvSpPr>
        <p:spPr>
          <a:xfrm>
            <a:off x="992311" y="3330058"/>
            <a:ext cx="10515600" cy="157451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2"/>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 name="Google Shape;138;p60"/>
          <p:cNvCxnSpPr/>
          <p:nvPr/>
        </p:nvCxnSpPr>
        <p:spPr>
          <a:xfrm rot="10800000">
            <a:off x="12161178" y="3197779"/>
            <a:ext cx="0" cy="1839074"/>
          </a:xfrm>
          <a:prstGeom prst="straightConnector1">
            <a:avLst/>
          </a:prstGeom>
          <a:noFill/>
          <a:ln cap="flat" cmpd="sng" w="101600">
            <a:solidFill>
              <a:schemeClr val="accent2"/>
            </a:solidFill>
            <a:prstDash val="solid"/>
            <a:miter lim="800000"/>
            <a:headEnd len="sm" w="sm" type="none"/>
            <a:tailEnd len="sm" w="sm" type="none"/>
          </a:ln>
        </p:spPr>
      </p:cxnSp>
      <p:pic>
        <p:nvPicPr>
          <p:cNvPr id="139" name="Google Shape;139;p60"/>
          <p:cNvPicPr preferRelativeResize="0"/>
          <p:nvPr/>
        </p:nvPicPr>
        <p:blipFill rotWithShape="1">
          <a:blip r:embed="rId3">
            <a:alphaModFix/>
          </a:blip>
          <a:srcRect b="0" l="0" r="0" t="0"/>
          <a:stretch/>
        </p:blipFill>
        <p:spPr>
          <a:xfrm>
            <a:off x="11057710" y="109958"/>
            <a:ext cx="1047793" cy="377370"/>
          </a:xfrm>
          <a:prstGeom prst="rect">
            <a:avLst/>
          </a:prstGeom>
          <a:noFill/>
          <a:ln>
            <a:noFill/>
          </a:ln>
        </p:spPr>
      </p:pic>
      <p:sp>
        <p:nvSpPr>
          <p:cNvPr id="140" name="Google Shape;140;p60"/>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Half Picture">
  <p:cSld name="Title Slide Half Picture">
    <p:bg>
      <p:bgPr>
        <a:solidFill>
          <a:schemeClr val="dk2"/>
        </a:solidFill>
      </p:bgPr>
    </p:bg>
    <p:spTree>
      <p:nvGrpSpPr>
        <p:cNvPr id="141" name="Shape 141"/>
        <p:cNvGrpSpPr/>
        <p:nvPr/>
      </p:nvGrpSpPr>
      <p:grpSpPr>
        <a:xfrm>
          <a:off x="0" y="0"/>
          <a:ext cx="0" cy="0"/>
          <a:chOff x="0" y="0"/>
          <a:chExt cx="0" cy="0"/>
        </a:xfrm>
      </p:grpSpPr>
      <p:sp>
        <p:nvSpPr>
          <p:cNvPr id="142" name="Google Shape;14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61"/>
          <p:cNvSpPr txBox="1"/>
          <p:nvPr>
            <p:ph type="ctrTitle"/>
          </p:nvPr>
        </p:nvSpPr>
        <p:spPr>
          <a:xfrm>
            <a:off x="7243282" y="1561671"/>
            <a:ext cx="4110518" cy="465815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2"/>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4" name="Google Shape;144;p61"/>
          <p:cNvCxnSpPr/>
          <p:nvPr/>
        </p:nvCxnSpPr>
        <p:spPr>
          <a:xfrm flipH="1" rot="10800000">
            <a:off x="6791212" y="0"/>
            <a:ext cx="51370" cy="6858000"/>
          </a:xfrm>
          <a:prstGeom prst="straightConnector1">
            <a:avLst/>
          </a:prstGeom>
          <a:noFill/>
          <a:ln cap="flat" cmpd="sng" w="139700">
            <a:solidFill>
              <a:schemeClr val="accent2"/>
            </a:solidFill>
            <a:prstDash val="solid"/>
            <a:miter lim="800000"/>
            <a:headEnd len="sm" w="sm" type="none"/>
            <a:tailEnd len="sm" w="sm" type="none"/>
          </a:ln>
        </p:spPr>
      </p:cxnSp>
      <p:pic>
        <p:nvPicPr>
          <p:cNvPr id="145" name="Google Shape;145;p61"/>
          <p:cNvPicPr preferRelativeResize="0"/>
          <p:nvPr/>
        </p:nvPicPr>
        <p:blipFill rotWithShape="1">
          <a:blip r:embed="rId2">
            <a:alphaModFix/>
          </a:blip>
          <a:srcRect b="0" l="0" r="0" t="0"/>
          <a:stretch/>
        </p:blipFill>
        <p:spPr>
          <a:xfrm>
            <a:off x="0" y="0"/>
            <a:ext cx="6791212" cy="6858000"/>
          </a:xfrm>
          <a:prstGeom prst="rect">
            <a:avLst/>
          </a:prstGeom>
          <a:noFill/>
          <a:ln>
            <a:noFill/>
          </a:ln>
        </p:spPr>
      </p:pic>
      <p:pic>
        <p:nvPicPr>
          <p:cNvPr id="146" name="Google Shape;146;p61"/>
          <p:cNvPicPr preferRelativeResize="0"/>
          <p:nvPr/>
        </p:nvPicPr>
        <p:blipFill rotWithShape="1">
          <a:blip r:embed="rId3">
            <a:alphaModFix/>
          </a:blip>
          <a:srcRect b="0" l="16991" r="16492" t="0"/>
          <a:stretch/>
        </p:blipFill>
        <p:spPr>
          <a:xfrm>
            <a:off x="0" y="0"/>
            <a:ext cx="6842582" cy="6858000"/>
          </a:xfrm>
          <a:prstGeom prst="rect">
            <a:avLst/>
          </a:prstGeom>
          <a:noFill/>
          <a:ln>
            <a:noFill/>
          </a:ln>
        </p:spPr>
      </p:pic>
      <p:sp>
        <p:nvSpPr>
          <p:cNvPr id="147" name="Google Shape;147;p6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D5ECFF">
            <a:alpha val="47058"/>
          </a:srgbClr>
        </a:solidFill>
      </p:bgPr>
    </p:bg>
    <p:spTree>
      <p:nvGrpSpPr>
        <p:cNvPr id="23" name="Shape 23"/>
        <p:cNvGrpSpPr/>
        <p:nvPr/>
      </p:nvGrpSpPr>
      <p:grpSpPr>
        <a:xfrm>
          <a:off x="0" y="0"/>
          <a:ext cx="0" cy="0"/>
          <a:chOff x="0" y="0"/>
          <a:chExt cx="0" cy="0"/>
        </a:xfrm>
      </p:grpSpPr>
      <p:sp>
        <p:nvSpPr>
          <p:cNvPr id="24" name="Google Shape;24;p36"/>
          <p:cNvSpPr txBox="1"/>
          <p:nvPr>
            <p:ph type="ctrTitle"/>
          </p:nvPr>
        </p:nvSpPr>
        <p:spPr>
          <a:xfrm>
            <a:off x="1719209"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 type="subTitle"/>
          </p:nvPr>
        </p:nvSpPr>
        <p:spPr>
          <a:xfrm>
            <a:off x="1719209" y="4019210"/>
            <a:ext cx="9144000" cy="13365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SzPts val="3200"/>
              <a:buNone/>
              <a:defRPr sz="3200">
                <a:solidFill>
                  <a:schemeClr val="accent5"/>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26" name="Google Shape;26;p36"/>
          <p:cNvCxnSpPr/>
          <p:nvPr/>
        </p:nvCxnSpPr>
        <p:spPr>
          <a:xfrm>
            <a:off x="4776734" y="3755571"/>
            <a:ext cx="3028800" cy="0"/>
          </a:xfrm>
          <a:prstGeom prst="straightConnector1">
            <a:avLst/>
          </a:prstGeom>
          <a:noFill/>
          <a:ln cap="flat" cmpd="sng" w="57150">
            <a:solidFill>
              <a:schemeClr val="accent2"/>
            </a:solidFill>
            <a:prstDash val="solid"/>
            <a:miter lim="800000"/>
            <a:headEnd len="sm" w="sm" type="none"/>
            <a:tailEnd len="sm" w="sm" type="none"/>
          </a:ln>
        </p:spPr>
      </p:cxnSp>
      <p:sp>
        <p:nvSpPr>
          <p:cNvPr id="27" name="Google Shape;27;p36"/>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Half Picture">
  <p:cSld name="1_Title Slide Half Picture">
    <p:bg>
      <p:bgPr>
        <a:solidFill>
          <a:schemeClr val="dk2"/>
        </a:solidFill>
      </p:bgPr>
    </p:bg>
    <p:spTree>
      <p:nvGrpSpPr>
        <p:cNvPr id="148" name="Shape 148"/>
        <p:cNvGrpSpPr/>
        <p:nvPr/>
      </p:nvGrpSpPr>
      <p:grpSpPr>
        <a:xfrm>
          <a:off x="0" y="0"/>
          <a:ext cx="0" cy="0"/>
          <a:chOff x="0" y="0"/>
          <a:chExt cx="0" cy="0"/>
        </a:xfrm>
      </p:grpSpPr>
      <p:sp>
        <p:nvSpPr>
          <p:cNvPr id="149" name="Google Shape;14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62"/>
          <p:cNvSpPr txBox="1"/>
          <p:nvPr>
            <p:ph type="ctrTitle"/>
          </p:nvPr>
        </p:nvSpPr>
        <p:spPr>
          <a:xfrm>
            <a:off x="7243282" y="1561671"/>
            <a:ext cx="4110518" cy="465815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2"/>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1" name="Google Shape;151;p62"/>
          <p:cNvCxnSpPr/>
          <p:nvPr/>
        </p:nvCxnSpPr>
        <p:spPr>
          <a:xfrm flipH="1" rot="10800000">
            <a:off x="6791212" y="0"/>
            <a:ext cx="51370" cy="6858000"/>
          </a:xfrm>
          <a:prstGeom prst="straightConnector1">
            <a:avLst/>
          </a:prstGeom>
          <a:noFill/>
          <a:ln cap="flat" cmpd="sng" w="139700">
            <a:solidFill>
              <a:schemeClr val="accent2"/>
            </a:solidFill>
            <a:prstDash val="solid"/>
            <a:miter lim="800000"/>
            <a:headEnd len="sm" w="sm" type="none"/>
            <a:tailEnd len="sm" w="sm" type="none"/>
          </a:ln>
        </p:spPr>
      </p:cxnSp>
      <p:pic>
        <p:nvPicPr>
          <p:cNvPr id="152" name="Google Shape;152;p62"/>
          <p:cNvPicPr preferRelativeResize="0"/>
          <p:nvPr/>
        </p:nvPicPr>
        <p:blipFill rotWithShape="1">
          <a:blip r:embed="rId2">
            <a:alphaModFix/>
          </a:blip>
          <a:srcRect b="0" l="15917" r="18471" t="0"/>
          <a:stretch/>
        </p:blipFill>
        <p:spPr>
          <a:xfrm>
            <a:off x="0" y="0"/>
            <a:ext cx="6791212" cy="6858000"/>
          </a:xfrm>
          <a:prstGeom prst="rect">
            <a:avLst/>
          </a:prstGeom>
          <a:noFill/>
          <a:ln>
            <a:noFill/>
          </a:ln>
        </p:spPr>
      </p:pic>
      <p:sp>
        <p:nvSpPr>
          <p:cNvPr id="153" name="Google Shape;153;p62"/>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roup Discussion">
  <p:cSld name="1_Group Discussion">
    <p:spTree>
      <p:nvGrpSpPr>
        <p:cNvPr id="154" name="Shape 154"/>
        <p:cNvGrpSpPr/>
        <p:nvPr/>
      </p:nvGrpSpPr>
      <p:grpSpPr>
        <a:xfrm>
          <a:off x="0" y="0"/>
          <a:ext cx="0" cy="0"/>
          <a:chOff x="0" y="0"/>
          <a:chExt cx="0" cy="0"/>
        </a:xfrm>
      </p:grpSpPr>
      <p:sp>
        <p:nvSpPr>
          <p:cNvPr id="155" name="Google Shape;155;p63"/>
          <p:cNvSpPr/>
          <p:nvPr/>
        </p:nvSpPr>
        <p:spPr>
          <a:xfrm>
            <a:off x="463463" y="0"/>
            <a:ext cx="3820438"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6" name="Google Shape;156;p63"/>
          <p:cNvSpPr txBox="1"/>
          <p:nvPr>
            <p:ph type="ctrTitle"/>
          </p:nvPr>
        </p:nvSpPr>
        <p:spPr>
          <a:xfrm>
            <a:off x="687887" y="3024024"/>
            <a:ext cx="3207708" cy="282430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Trebuchet MS"/>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7" name="Google Shape;157;p63"/>
          <p:cNvCxnSpPr/>
          <p:nvPr/>
        </p:nvCxnSpPr>
        <p:spPr>
          <a:xfrm>
            <a:off x="1447120" y="3024023"/>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158" name="Google Shape;158;p63"/>
          <p:cNvSpPr txBox="1"/>
          <p:nvPr>
            <p:ph idx="1" type="body"/>
          </p:nvPr>
        </p:nvSpPr>
        <p:spPr>
          <a:xfrm>
            <a:off x="4659313" y="1048871"/>
            <a:ext cx="7315200" cy="5426541"/>
          </a:xfrm>
          <a:prstGeom prst="rect">
            <a:avLst/>
          </a:prstGeom>
          <a:noFill/>
          <a:ln>
            <a:noFill/>
          </a:ln>
        </p:spPr>
        <p:txBody>
          <a:bodyPr anchorCtr="0" anchor="b" bIns="45700" lIns="91425" spcFirstLastPara="1" rIns="91425" wrap="square" tIns="45700">
            <a:normAutofit/>
          </a:bodyPr>
          <a:lstStyle>
            <a:lvl1pPr indent="-457200" lvl="0" marL="457200" algn="l">
              <a:lnSpc>
                <a:spcPct val="90000"/>
              </a:lnSpc>
              <a:spcBef>
                <a:spcPts val="1000"/>
              </a:spcBef>
              <a:spcAft>
                <a:spcPts val="0"/>
              </a:spcAft>
              <a:buSzPts val="3600"/>
              <a:buFont typeface="Trebuchet MS"/>
              <a:buAutoNum type="arabicPeriod"/>
              <a:defRPr sz="3600">
                <a:solidFill>
                  <a:schemeClr val="dk1"/>
                </a:solidFill>
              </a:defRPr>
            </a:lvl1pPr>
            <a:lvl2pPr indent="-431800" lvl="1" marL="914400" algn="l">
              <a:lnSpc>
                <a:spcPct val="90000"/>
              </a:lnSpc>
              <a:spcBef>
                <a:spcPts val="500"/>
              </a:spcBef>
              <a:spcAft>
                <a:spcPts val="0"/>
              </a:spcAft>
              <a:buSzPts val="3200"/>
              <a:buFont typeface="Trebuchet MS"/>
              <a:buAutoNum type="arabicPeriod"/>
              <a:defRPr sz="3200">
                <a:solidFill>
                  <a:schemeClr val="dk1"/>
                </a:solidFill>
              </a:defRPr>
            </a:lvl2pPr>
            <a:lvl3pPr indent="-406400" lvl="2" marL="1371600" algn="l">
              <a:lnSpc>
                <a:spcPct val="90000"/>
              </a:lnSpc>
              <a:spcBef>
                <a:spcPts val="500"/>
              </a:spcBef>
              <a:spcAft>
                <a:spcPts val="0"/>
              </a:spcAft>
              <a:buSzPts val="2800"/>
              <a:buFont typeface="Trebuchet MS"/>
              <a:buAutoNum type="arabicPeriod"/>
              <a:defRPr sz="2800">
                <a:solidFill>
                  <a:schemeClr val="dk1"/>
                </a:solidFill>
              </a:defRPr>
            </a:lvl3pPr>
            <a:lvl4pPr indent="-381000" lvl="3" marL="1828800" algn="l">
              <a:lnSpc>
                <a:spcPct val="90000"/>
              </a:lnSpc>
              <a:spcBef>
                <a:spcPts val="500"/>
              </a:spcBef>
              <a:spcAft>
                <a:spcPts val="0"/>
              </a:spcAft>
              <a:buSzPts val="2400"/>
              <a:buFont typeface="Trebuchet MS"/>
              <a:buAutoNum type="arabicPeriod"/>
              <a:defRPr sz="2400">
                <a:solidFill>
                  <a:schemeClr val="dk1"/>
                </a:solidFill>
              </a:defRPr>
            </a:lvl4pPr>
            <a:lvl5pPr indent="-381000" lvl="4" marL="2286000" algn="l">
              <a:lnSpc>
                <a:spcPct val="90000"/>
              </a:lnSpc>
              <a:spcBef>
                <a:spcPts val="500"/>
              </a:spcBef>
              <a:spcAft>
                <a:spcPts val="0"/>
              </a:spcAft>
              <a:buSzPts val="2400"/>
              <a:buFont typeface="Trebuchet MS"/>
              <a:buAutoNum type="arabicPeriod"/>
              <a:defRPr sz="24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63"/>
          <p:cNvSpPr/>
          <p:nvPr/>
        </p:nvSpPr>
        <p:spPr>
          <a:xfrm>
            <a:off x="1447120" y="1041641"/>
            <a:ext cx="1689243" cy="1727200"/>
          </a:xfrm>
          <a:prstGeom prst="ellipse">
            <a:avLst/>
          </a:prstGeom>
          <a:solidFill>
            <a:schemeClr val="accent1"/>
          </a:solidFill>
          <a:ln cap="flat" cmpd="sng" w="12700">
            <a:solidFill>
              <a:srgbClr val="052D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160" name="Google Shape;160;p63"/>
          <p:cNvPicPr preferRelativeResize="0"/>
          <p:nvPr/>
        </p:nvPicPr>
        <p:blipFill rotWithShape="1">
          <a:blip r:embed="rId2">
            <a:alphaModFix/>
          </a:blip>
          <a:srcRect b="0" l="0" r="0" t="0"/>
          <a:stretch/>
        </p:blipFill>
        <p:spPr>
          <a:xfrm>
            <a:off x="1477998" y="1094222"/>
            <a:ext cx="1622038" cy="1622038"/>
          </a:xfrm>
          <a:prstGeom prst="rect">
            <a:avLst/>
          </a:prstGeom>
          <a:noFill/>
          <a:ln>
            <a:noFill/>
          </a:ln>
        </p:spPr>
      </p:pic>
      <p:cxnSp>
        <p:nvCxnSpPr>
          <p:cNvPr id="161" name="Google Shape;161;p63"/>
          <p:cNvCxnSpPr/>
          <p:nvPr/>
        </p:nvCxnSpPr>
        <p:spPr>
          <a:xfrm>
            <a:off x="1447120" y="5848330"/>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162" name="Google Shape;162;p63"/>
          <p:cNvSpPr txBox="1"/>
          <p:nvPr>
            <p:ph idx="2" type="body"/>
          </p:nvPr>
        </p:nvSpPr>
        <p:spPr>
          <a:xfrm>
            <a:off x="1973263" y="1677088"/>
            <a:ext cx="641350" cy="66574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4800"/>
              <a:buNone/>
              <a:defRPr b="1" sz="4800">
                <a:solidFill>
                  <a:schemeClr val="lt1"/>
                </a:solidFill>
                <a:latin typeface="Trebuchet MS"/>
                <a:ea typeface="Trebuchet MS"/>
                <a:cs typeface="Trebuchet MS"/>
                <a:sym typeface="Trebuchet MS"/>
              </a:defRPr>
            </a:lvl1pPr>
            <a:lvl2pPr indent="-381000" lvl="1" marL="914400" algn="l">
              <a:lnSpc>
                <a:spcPct val="90000"/>
              </a:lnSpc>
              <a:spcBef>
                <a:spcPts val="500"/>
              </a:spcBef>
              <a:spcAft>
                <a:spcPts val="0"/>
              </a:spcAft>
              <a:buSzPts val="24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342900" lvl="4" marL="2286000" algn="l">
              <a:lnSpc>
                <a:spcPct val="90000"/>
              </a:lnSpc>
              <a:spcBef>
                <a:spcPts val="500"/>
              </a:spcBef>
              <a:spcAft>
                <a:spcPts val="0"/>
              </a:spcAft>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63"/>
          <p:cNvSpPr/>
          <p:nvPr/>
        </p:nvSpPr>
        <p:spPr>
          <a:xfrm>
            <a:off x="0" y="0"/>
            <a:ext cx="304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64" name="Google Shape;164;p63"/>
          <p:cNvSpPr/>
          <p:nvPr/>
        </p:nvSpPr>
        <p:spPr>
          <a:xfrm>
            <a:off x="1444411" y="6179644"/>
            <a:ext cx="1691952" cy="441896"/>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65" name="Google Shape;165;p63"/>
          <p:cNvSpPr txBox="1"/>
          <p:nvPr>
            <p:ph idx="3" type="body"/>
          </p:nvPr>
        </p:nvSpPr>
        <p:spPr>
          <a:xfrm>
            <a:off x="1350576" y="6179643"/>
            <a:ext cx="1882329" cy="4418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800"/>
              <a:buNone/>
              <a:defRPr>
                <a:solidFill>
                  <a:schemeClr val="lt1"/>
                </a:solidFill>
              </a:defRPr>
            </a:lvl1pPr>
            <a:lvl2pPr indent="-381000" lvl="1" marL="914400" algn="l">
              <a:lnSpc>
                <a:spcPct val="90000"/>
              </a:lnSpc>
              <a:spcBef>
                <a:spcPts val="500"/>
              </a:spcBef>
              <a:spcAft>
                <a:spcPts val="0"/>
              </a:spcAft>
              <a:buSzPts val="24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342900" lvl="4" marL="2286000" algn="l">
              <a:lnSpc>
                <a:spcPct val="90000"/>
              </a:lnSpc>
              <a:spcBef>
                <a:spcPts val="500"/>
              </a:spcBef>
              <a:spcAft>
                <a:spcPts val="0"/>
              </a:spcAft>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6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67" name="Shape 167"/>
        <p:cNvGrpSpPr/>
        <p:nvPr/>
      </p:nvGrpSpPr>
      <p:grpSpPr>
        <a:xfrm>
          <a:off x="0" y="0"/>
          <a:ext cx="0" cy="0"/>
          <a:chOff x="0" y="0"/>
          <a:chExt cx="0" cy="0"/>
        </a:xfrm>
      </p:grpSpPr>
      <p:sp>
        <p:nvSpPr>
          <p:cNvPr id="168" name="Google Shape;168;p64"/>
          <p:cNvSpPr txBox="1"/>
          <p:nvPr>
            <p:ph type="title"/>
          </p:nvPr>
        </p:nvSpPr>
        <p:spPr>
          <a:xfrm>
            <a:off x="831850" y="1365599"/>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54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64"/>
          <p:cNvSpPr txBox="1"/>
          <p:nvPr>
            <p:ph idx="1" type="body"/>
          </p:nvPr>
        </p:nvSpPr>
        <p:spPr>
          <a:xfrm>
            <a:off x="831850" y="4751751"/>
            <a:ext cx="10515600" cy="117589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0" name="Google Shape;170;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64"/>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2" name="Google Shape;172;p64"/>
          <p:cNvCxnSpPr/>
          <p:nvPr/>
        </p:nvCxnSpPr>
        <p:spPr>
          <a:xfrm>
            <a:off x="831850" y="4392568"/>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173" name="Google Shape;173;p64"/>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888888"/>
              </a:buClr>
              <a:buSzPts val="1300"/>
              <a:buFont typeface="Trebuchet MS"/>
              <a:buNone/>
              <a:defRPr b="0" i="0" sz="13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888888"/>
              </a:buClr>
              <a:buSzPts val="1300"/>
              <a:buFont typeface="Trebuchet MS"/>
              <a:buNone/>
              <a:defRPr b="0" i="0" sz="13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888888"/>
              </a:buClr>
              <a:buSzPts val="1300"/>
              <a:buFont typeface="Trebuchet MS"/>
              <a:buNone/>
              <a:defRPr b="0" i="0" sz="13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888888"/>
              </a:buClr>
              <a:buSzPts val="1300"/>
              <a:buFont typeface="Trebuchet MS"/>
              <a:buNone/>
              <a:defRPr b="0" i="0" sz="13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888888"/>
              </a:buClr>
              <a:buSzPts val="1300"/>
              <a:buFont typeface="Trebuchet MS"/>
              <a:buNone/>
              <a:defRPr b="0" i="0" sz="13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888888"/>
              </a:buClr>
              <a:buSzPts val="1300"/>
              <a:buFont typeface="Trebuchet MS"/>
              <a:buNone/>
              <a:defRPr b="0" i="0" sz="13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888888"/>
              </a:buClr>
              <a:buSzPts val="1300"/>
              <a:buFont typeface="Trebuchet MS"/>
              <a:buNone/>
              <a:defRPr b="0" i="0" sz="13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888888"/>
              </a:buClr>
              <a:buSzPts val="1300"/>
              <a:buFont typeface="Trebuchet MS"/>
              <a:buNone/>
              <a:defRPr b="0" i="0" sz="13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888888"/>
              </a:buClr>
              <a:buSzPts val="1300"/>
              <a:buFont typeface="Trebuchet MS"/>
              <a:buNone/>
              <a:defRPr b="0" i="0" sz="13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174" name="Shape 174"/>
        <p:cNvGrpSpPr/>
        <p:nvPr/>
      </p:nvGrpSpPr>
      <p:grpSpPr>
        <a:xfrm>
          <a:off x="0" y="0"/>
          <a:ext cx="0" cy="0"/>
          <a:chOff x="0" y="0"/>
          <a:chExt cx="0" cy="0"/>
        </a:xfrm>
      </p:grpSpPr>
      <p:sp>
        <p:nvSpPr>
          <p:cNvPr id="175" name="Google Shape;175;p65"/>
          <p:cNvSpPr txBox="1"/>
          <p:nvPr>
            <p:ph type="title"/>
          </p:nvPr>
        </p:nvSpPr>
        <p:spPr>
          <a:xfrm>
            <a:off x="839788" y="244841"/>
            <a:ext cx="881792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65"/>
          <p:cNvSpPr txBox="1"/>
          <p:nvPr>
            <p:ph idx="1" type="body"/>
          </p:nvPr>
        </p:nvSpPr>
        <p:spPr>
          <a:xfrm>
            <a:off x="839788" y="1913268"/>
            <a:ext cx="5157787" cy="85047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chemeClr val="accent5"/>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7" name="Google Shape;177;p65"/>
          <p:cNvSpPr txBox="1"/>
          <p:nvPr>
            <p:ph idx="2" type="body"/>
          </p:nvPr>
        </p:nvSpPr>
        <p:spPr>
          <a:xfrm>
            <a:off x="839788" y="2847940"/>
            <a:ext cx="5157787" cy="3341722"/>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42900" lvl="1" marL="914400" algn="l">
              <a:lnSpc>
                <a:spcPct val="90000"/>
              </a:lnSpc>
              <a:spcBef>
                <a:spcPts val="500"/>
              </a:spcBef>
              <a:spcAft>
                <a:spcPts val="0"/>
              </a:spcAft>
              <a:buSzPts val="1800"/>
              <a:buChar char="▪"/>
              <a:defRPr sz="1800"/>
            </a:lvl2pPr>
            <a:lvl3pPr indent="-330200" lvl="2" marL="1371600" algn="l">
              <a:lnSpc>
                <a:spcPct val="90000"/>
              </a:lnSpc>
              <a:spcBef>
                <a:spcPts val="500"/>
              </a:spcBef>
              <a:spcAft>
                <a:spcPts val="0"/>
              </a:spcAft>
              <a:buSzPts val="1600"/>
              <a:buChar char="▪"/>
              <a:defRPr sz="1600"/>
            </a:lvl3pPr>
            <a:lvl4pPr indent="-317500" lvl="3" marL="1828800" algn="l">
              <a:lnSpc>
                <a:spcPct val="90000"/>
              </a:lnSpc>
              <a:spcBef>
                <a:spcPts val="500"/>
              </a:spcBef>
              <a:spcAft>
                <a:spcPts val="0"/>
              </a:spcAft>
              <a:buSzPts val="1400"/>
              <a:buChar char="▪"/>
              <a:defRPr sz="14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65"/>
          <p:cNvSpPr txBox="1"/>
          <p:nvPr>
            <p:ph idx="3" type="body"/>
          </p:nvPr>
        </p:nvSpPr>
        <p:spPr>
          <a:xfrm>
            <a:off x="6172200" y="1913268"/>
            <a:ext cx="5183188" cy="85047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chemeClr val="accent5"/>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9" name="Google Shape;179;p65"/>
          <p:cNvSpPr txBox="1"/>
          <p:nvPr>
            <p:ph idx="4" type="body"/>
          </p:nvPr>
        </p:nvSpPr>
        <p:spPr>
          <a:xfrm>
            <a:off x="6172200" y="2847940"/>
            <a:ext cx="5183188" cy="3341722"/>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42900" lvl="1" marL="914400" algn="l">
              <a:lnSpc>
                <a:spcPct val="90000"/>
              </a:lnSpc>
              <a:spcBef>
                <a:spcPts val="500"/>
              </a:spcBef>
              <a:spcAft>
                <a:spcPts val="0"/>
              </a:spcAft>
              <a:buSzPts val="1800"/>
              <a:buChar char="▪"/>
              <a:defRPr sz="1800"/>
            </a:lvl2pPr>
            <a:lvl3pPr indent="-330200" lvl="2" marL="1371600" algn="l">
              <a:lnSpc>
                <a:spcPct val="90000"/>
              </a:lnSpc>
              <a:spcBef>
                <a:spcPts val="500"/>
              </a:spcBef>
              <a:spcAft>
                <a:spcPts val="0"/>
              </a:spcAft>
              <a:buSzPts val="1600"/>
              <a:buChar char="▪"/>
              <a:defRPr sz="1600"/>
            </a:lvl3pPr>
            <a:lvl4pPr indent="-317500" lvl="3" marL="1828800" algn="l">
              <a:lnSpc>
                <a:spcPct val="90000"/>
              </a:lnSpc>
              <a:spcBef>
                <a:spcPts val="500"/>
              </a:spcBef>
              <a:spcAft>
                <a:spcPts val="0"/>
              </a:spcAft>
              <a:buSzPts val="1400"/>
              <a:buChar char="▪"/>
              <a:defRPr sz="14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65"/>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82" name="Google Shape;182;p65"/>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183" name="Google Shape;183;p6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84" name="Shape 184"/>
        <p:cNvGrpSpPr/>
        <p:nvPr/>
      </p:nvGrpSpPr>
      <p:grpSpPr>
        <a:xfrm>
          <a:off x="0" y="0"/>
          <a:ext cx="0" cy="0"/>
          <a:chOff x="0" y="0"/>
          <a:chExt cx="0" cy="0"/>
        </a:xfrm>
      </p:grpSpPr>
      <p:sp>
        <p:nvSpPr>
          <p:cNvPr id="185" name="Google Shape;185;p6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2"/>
              </a:buClr>
              <a:buSzPts val="3200"/>
              <a:buFont typeface="Noto Sans Symbols"/>
              <a:buNone/>
              <a:defRPr b="0" i="0" sz="32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accent5"/>
              </a:buClr>
              <a:buSzPts val="2800"/>
              <a:buFont typeface="Noto Sans Symbols"/>
              <a:buNone/>
              <a:defRPr b="0" i="0" sz="28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accent6"/>
              </a:buClr>
              <a:buSzPts val="2400"/>
              <a:buFont typeface="Noto Sans Symbols"/>
              <a:buNone/>
              <a:defRPr b="0" i="0" sz="24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accent4"/>
              </a:buClr>
              <a:buSzPts val="2000"/>
              <a:buFont typeface="Noto Sans Symbols"/>
              <a:buNone/>
              <a:defRPr b="0" i="0" sz="20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2"/>
              </a:buClr>
              <a:buSzPts val="2000"/>
              <a:buFont typeface="Noto Sans Symbols"/>
              <a:buNone/>
              <a:defRPr b="0" i="0" sz="20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9pPr>
          </a:lstStyle>
          <a:p/>
        </p:txBody>
      </p:sp>
      <p:sp>
        <p:nvSpPr>
          <p:cNvPr id="186" name="Google Shape;186;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66"/>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66"/>
          <p:cNvSpPr txBox="1"/>
          <p:nvPr>
            <p:ph type="title"/>
          </p:nvPr>
        </p:nvSpPr>
        <p:spPr>
          <a:xfrm>
            <a:off x="839788" y="508570"/>
            <a:ext cx="3932237" cy="11866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6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solidFill>
                  <a:schemeClr val="accent5"/>
                </a:solidFill>
              </a:defRPr>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190" name="Google Shape;190;p66"/>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191" name="Google Shape;191;p66"/>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accent5"/>
              </a:buClr>
              <a:buSzPts val="1300"/>
              <a:buFont typeface="Trebuchet MS"/>
              <a:buNone/>
              <a:defRPr b="0" i="0" sz="1300" u="none" cap="none" strike="noStrike">
                <a:solidFill>
                  <a:schemeClr val="accent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192" name="Shape 192"/>
        <p:cNvGrpSpPr/>
        <p:nvPr/>
      </p:nvGrpSpPr>
      <p:grpSpPr>
        <a:xfrm>
          <a:off x="0" y="0"/>
          <a:ext cx="0" cy="0"/>
          <a:chOff x="0" y="0"/>
          <a:chExt cx="0" cy="0"/>
        </a:xfrm>
      </p:grpSpPr>
      <p:sp>
        <p:nvSpPr>
          <p:cNvPr id="193" name="Google Shape;193;p67"/>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67"/>
          <p:cNvSpPr txBox="1"/>
          <p:nvPr>
            <p:ph idx="1" type="body"/>
          </p:nvPr>
        </p:nvSpPr>
        <p:spPr>
          <a:xfrm rot="5400000">
            <a:off x="4229714" y="-1418878"/>
            <a:ext cx="4204325" cy="109873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67"/>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97" name="Google Shape;197;p67"/>
          <p:cNvCxnSpPr/>
          <p:nvPr/>
        </p:nvCxnSpPr>
        <p:spPr>
          <a:xfrm>
            <a:off x="838200" y="1669917"/>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198" name="Google Shape;198;p6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199" name="Shape 199"/>
        <p:cNvGrpSpPr/>
        <p:nvPr/>
      </p:nvGrpSpPr>
      <p:grpSpPr>
        <a:xfrm>
          <a:off x="0" y="0"/>
          <a:ext cx="0" cy="0"/>
          <a:chOff x="0" y="0"/>
          <a:chExt cx="0" cy="0"/>
        </a:xfrm>
      </p:grpSpPr>
      <p:sp>
        <p:nvSpPr>
          <p:cNvPr id="200" name="Google Shape;200;p68"/>
          <p:cNvSpPr txBox="1"/>
          <p:nvPr>
            <p:ph type="title"/>
          </p:nvPr>
        </p:nvSpPr>
        <p:spPr>
          <a:xfrm rot="5400000">
            <a:off x="7133431" y="1956594"/>
            <a:ext cx="581183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68"/>
          <p:cNvSpPr txBox="1"/>
          <p:nvPr>
            <p:ph idx="1" type="body"/>
          </p:nvPr>
        </p:nvSpPr>
        <p:spPr>
          <a:xfrm rot="5400000">
            <a:off x="1684488" y="-481163"/>
            <a:ext cx="5811838" cy="75044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68"/>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68"/>
          <p:cNvSpPr txBox="1"/>
          <p:nvPr>
            <p:ph idx="12" type="sldNum"/>
          </p:nvPr>
        </p:nvSpPr>
        <p:spPr>
          <a:xfrm>
            <a:off x="9082354" y="6356350"/>
            <a:ext cx="2743200"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cxnSp>
        <p:nvCxnSpPr>
          <p:cNvPr id="205" name="Google Shape;205;p68"/>
          <p:cNvCxnSpPr/>
          <p:nvPr/>
        </p:nvCxnSpPr>
        <p:spPr>
          <a:xfrm>
            <a:off x="8548955" y="365125"/>
            <a:ext cx="0" cy="1228128"/>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206" name="Shape 206"/>
        <p:cNvGrpSpPr/>
        <p:nvPr/>
      </p:nvGrpSpPr>
      <p:grpSpPr>
        <a:xfrm>
          <a:off x="0" y="0"/>
          <a:ext cx="0" cy="0"/>
          <a:chOff x="0" y="0"/>
          <a:chExt cx="0" cy="0"/>
        </a:xfrm>
      </p:grpSpPr>
      <p:sp>
        <p:nvSpPr>
          <p:cNvPr id="207" name="Google Shape;207;p69"/>
          <p:cNvSpPr txBox="1"/>
          <p:nvPr>
            <p:ph type="title"/>
          </p:nvPr>
        </p:nvSpPr>
        <p:spPr>
          <a:xfrm>
            <a:off x="522000" y="2867800"/>
            <a:ext cx="11148000" cy="11224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Clr>
                <a:srgbClr val="004879"/>
              </a:buClr>
              <a:buSzPts val="3600"/>
              <a:buFont typeface="Trebuchet MS"/>
              <a:buNone/>
              <a:defRPr sz="4800">
                <a:solidFill>
                  <a:srgbClr val="004879"/>
                </a:solidFill>
              </a:defRPr>
            </a:lvl1pPr>
            <a:lvl2pPr lvl="1" algn="ctr">
              <a:lnSpc>
                <a:spcPct val="100000"/>
              </a:lnSpc>
              <a:spcBef>
                <a:spcPts val="0"/>
              </a:spcBef>
              <a:spcAft>
                <a:spcPts val="0"/>
              </a:spcAft>
              <a:buClr>
                <a:srgbClr val="004879"/>
              </a:buClr>
              <a:buSzPts val="3600"/>
              <a:buNone/>
              <a:defRPr sz="4800">
                <a:solidFill>
                  <a:srgbClr val="004879"/>
                </a:solidFill>
              </a:defRPr>
            </a:lvl2pPr>
            <a:lvl3pPr lvl="2" algn="ctr">
              <a:lnSpc>
                <a:spcPct val="100000"/>
              </a:lnSpc>
              <a:spcBef>
                <a:spcPts val="0"/>
              </a:spcBef>
              <a:spcAft>
                <a:spcPts val="0"/>
              </a:spcAft>
              <a:buClr>
                <a:srgbClr val="004879"/>
              </a:buClr>
              <a:buSzPts val="3600"/>
              <a:buNone/>
              <a:defRPr sz="4800">
                <a:solidFill>
                  <a:srgbClr val="004879"/>
                </a:solidFill>
              </a:defRPr>
            </a:lvl3pPr>
            <a:lvl4pPr lvl="3" algn="ctr">
              <a:lnSpc>
                <a:spcPct val="100000"/>
              </a:lnSpc>
              <a:spcBef>
                <a:spcPts val="0"/>
              </a:spcBef>
              <a:spcAft>
                <a:spcPts val="0"/>
              </a:spcAft>
              <a:buClr>
                <a:srgbClr val="004879"/>
              </a:buClr>
              <a:buSzPts val="3600"/>
              <a:buNone/>
              <a:defRPr sz="4800">
                <a:solidFill>
                  <a:srgbClr val="004879"/>
                </a:solidFill>
              </a:defRPr>
            </a:lvl4pPr>
            <a:lvl5pPr lvl="4" algn="ctr">
              <a:lnSpc>
                <a:spcPct val="100000"/>
              </a:lnSpc>
              <a:spcBef>
                <a:spcPts val="0"/>
              </a:spcBef>
              <a:spcAft>
                <a:spcPts val="0"/>
              </a:spcAft>
              <a:buClr>
                <a:srgbClr val="004879"/>
              </a:buClr>
              <a:buSzPts val="3600"/>
              <a:buNone/>
              <a:defRPr sz="4800">
                <a:solidFill>
                  <a:srgbClr val="004879"/>
                </a:solidFill>
              </a:defRPr>
            </a:lvl5pPr>
            <a:lvl6pPr lvl="5" algn="ctr">
              <a:lnSpc>
                <a:spcPct val="100000"/>
              </a:lnSpc>
              <a:spcBef>
                <a:spcPts val="0"/>
              </a:spcBef>
              <a:spcAft>
                <a:spcPts val="0"/>
              </a:spcAft>
              <a:buClr>
                <a:srgbClr val="004879"/>
              </a:buClr>
              <a:buSzPts val="3600"/>
              <a:buNone/>
              <a:defRPr sz="4800">
                <a:solidFill>
                  <a:srgbClr val="004879"/>
                </a:solidFill>
              </a:defRPr>
            </a:lvl6pPr>
            <a:lvl7pPr lvl="6" algn="ctr">
              <a:lnSpc>
                <a:spcPct val="100000"/>
              </a:lnSpc>
              <a:spcBef>
                <a:spcPts val="0"/>
              </a:spcBef>
              <a:spcAft>
                <a:spcPts val="0"/>
              </a:spcAft>
              <a:buClr>
                <a:srgbClr val="004879"/>
              </a:buClr>
              <a:buSzPts val="3600"/>
              <a:buNone/>
              <a:defRPr sz="4800">
                <a:solidFill>
                  <a:srgbClr val="004879"/>
                </a:solidFill>
              </a:defRPr>
            </a:lvl7pPr>
            <a:lvl8pPr lvl="7" algn="ctr">
              <a:lnSpc>
                <a:spcPct val="100000"/>
              </a:lnSpc>
              <a:spcBef>
                <a:spcPts val="0"/>
              </a:spcBef>
              <a:spcAft>
                <a:spcPts val="0"/>
              </a:spcAft>
              <a:buClr>
                <a:srgbClr val="004879"/>
              </a:buClr>
              <a:buSzPts val="3600"/>
              <a:buNone/>
              <a:defRPr sz="4800">
                <a:solidFill>
                  <a:srgbClr val="004879"/>
                </a:solidFill>
              </a:defRPr>
            </a:lvl8pPr>
            <a:lvl9pPr lvl="8" algn="ctr">
              <a:lnSpc>
                <a:spcPct val="100000"/>
              </a:lnSpc>
              <a:spcBef>
                <a:spcPts val="0"/>
              </a:spcBef>
              <a:spcAft>
                <a:spcPts val="0"/>
              </a:spcAft>
              <a:buClr>
                <a:srgbClr val="004879"/>
              </a:buClr>
              <a:buSzPts val="3600"/>
              <a:buNone/>
              <a:defRPr sz="4800">
                <a:solidFill>
                  <a:srgbClr val="004879"/>
                </a:solidFill>
              </a:defRPr>
            </a:lvl9pPr>
          </a:lstStyle>
          <a:p/>
        </p:txBody>
      </p:sp>
      <p:sp>
        <p:nvSpPr>
          <p:cNvPr id="208" name="Google Shape;208;p69"/>
          <p:cNvSpPr txBox="1"/>
          <p:nvPr>
            <p:ph idx="2" type="title"/>
          </p:nvPr>
        </p:nvSpPr>
        <p:spPr>
          <a:xfrm>
            <a:off x="929000" y="4216633"/>
            <a:ext cx="10334000" cy="1122400"/>
          </a:xfrm>
          <a:prstGeom prst="rect">
            <a:avLst/>
          </a:prstGeom>
          <a:noFill/>
          <a:ln>
            <a:noFill/>
          </a:ln>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2000"/>
              <a:buFont typeface="Trebuchet MS"/>
              <a:buNone/>
              <a:defRPr b="0" sz="2667"/>
            </a:lvl1pPr>
            <a:lvl2pPr lvl="1" algn="ctr">
              <a:lnSpc>
                <a:spcPct val="100000"/>
              </a:lnSpc>
              <a:spcBef>
                <a:spcPts val="0"/>
              </a:spcBef>
              <a:spcAft>
                <a:spcPts val="0"/>
              </a:spcAft>
              <a:buSzPts val="2000"/>
              <a:buNone/>
              <a:defRPr b="0" sz="2667"/>
            </a:lvl2pPr>
            <a:lvl3pPr lvl="2" algn="ctr">
              <a:lnSpc>
                <a:spcPct val="100000"/>
              </a:lnSpc>
              <a:spcBef>
                <a:spcPts val="0"/>
              </a:spcBef>
              <a:spcAft>
                <a:spcPts val="0"/>
              </a:spcAft>
              <a:buSzPts val="2000"/>
              <a:buNone/>
              <a:defRPr b="0" sz="2667"/>
            </a:lvl3pPr>
            <a:lvl4pPr lvl="3" algn="ctr">
              <a:lnSpc>
                <a:spcPct val="100000"/>
              </a:lnSpc>
              <a:spcBef>
                <a:spcPts val="0"/>
              </a:spcBef>
              <a:spcAft>
                <a:spcPts val="0"/>
              </a:spcAft>
              <a:buSzPts val="2000"/>
              <a:buNone/>
              <a:defRPr b="0" sz="2667"/>
            </a:lvl4pPr>
            <a:lvl5pPr lvl="4" algn="ctr">
              <a:lnSpc>
                <a:spcPct val="100000"/>
              </a:lnSpc>
              <a:spcBef>
                <a:spcPts val="0"/>
              </a:spcBef>
              <a:spcAft>
                <a:spcPts val="0"/>
              </a:spcAft>
              <a:buSzPts val="2000"/>
              <a:buNone/>
              <a:defRPr b="0" sz="2667"/>
            </a:lvl5pPr>
            <a:lvl6pPr lvl="5" algn="ctr">
              <a:lnSpc>
                <a:spcPct val="100000"/>
              </a:lnSpc>
              <a:spcBef>
                <a:spcPts val="0"/>
              </a:spcBef>
              <a:spcAft>
                <a:spcPts val="0"/>
              </a:spcAft>
              <a:buSzPts val="2000"/>
              <a:buNone/>
              <a:defRPr b="0" sz="2667"/>
            </a:lvl6pPr>
            <a:lvl7pPr lvl="6" algn="ctr">
              <a:lnSpc>
                <a:spcPct val="100000"/>
              </a:lnSpc>
              <a:spcBef>
                <a:spcPts val="0"/>
              </a:spcBef>
              <a:spcAft>
                <a:spcPts val="0"/>
              </a:spcAft>
              <a:buSzPts val="2000"/>
              <a:buNone/>
              <a:defRPr b="0" sz="2667"/>
            </a:lvl7pPr>
            <a:lvl8pPr lvl="7" algn="ctr">
              <a:lnSpc>
                <a:spcPct val="100000"/>
              </a:lnSpc>
              <a:spcBef>
                <a:spcPts val="0"/>
              </a:spcBef>
              <a:spcAft>
                <a:spcPts val="0"/>
              </a:spcAft>
              <a:buSzPts val="2000"/>
              <a:buNone/>
              <a:defRPr b="0" sz="2667"/>
            </a:lvl8pPr>
            <a:lvl9pPr lvl="8" algn="ctr">
              <a:lnSpc>
                <a:spcPct val="100000"/>
              </a:lnSpc>
              <a:spcBef>
                <a:spcPts val="0"/>
              </a:spcBef>
              <a:spcAft>
                <a:spcPts val="0"/>
              </a:spcAft>
              <a:buSzPts val="2000"/>
              <a:buNone/>
              <a:defRPr b="0" sz="2667"/>
            </a:lvl9pPr>
          </a:lstStyle>
          <a:p/>
        </p:txBody>
      </p:sp>
      <p:sp>
        <p:nvSpPr>
          <p:cNvPr id="209" name="Google Shape;209;p69"/>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 header 1 1">
    <p:spTree>
      <p:nvGrpSpPr>
        <p:cNvPr id="210" name="Shape 210"/>
        <p:cNvGrpSpPr/>
        <p:nvPr/>
      </p:nvGrpSpPr>
      <p:grpSpPr>
        <a:xfrm>
          <a:off x="0" y="0"/>
          <a:ext cx="0" cy="0"/>
          <a:chOff x="0" y="0"/>
          <a:chExt cx="0" cy="0"/>
        </a:xfrm>
      </p:grpSpPr>
      <p:sp>
        <p:nvSpPr>
          <p:cNvPr id="211" name="Google Shape;211;p70"/>
          <p:cNvSpPr txBox="1"/>
          <p:nvPr>
            <p:ph type="title"/>
          </p:nvPr>
        </p:nvSpPr>
        <p:spPr>
          <a:xfrm>
            <a:off x="687976" y="2873500"/>
            <a:ext cx="11223523" cy="11224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rgbClr val="004879"/>
              </a:buClr>
              <a:buSzPts val="3600"/>
              <a:buFont typeface="Trebuchet MS"/>
              <a:buNone/>
              <a:defRPr sz="4800">
                <a:solidFill>
                  <a:srgbClr val="004879"/>
                </a:solidFill>
              </a:defRPr>
            </a:lvl1pPr>
            <a:lvl2pPr lvl="1" algn="ctr">
              <a:lnSpc>
                <a:spcPct val="100000"/>
              </a:lnSpc>
              <a:spcBef>
                <a:spcPts val="0"/>
              </a:spcBef>
              <a:spcAft>
                <a:spcPts val="0"/>
              </a:spcAft>
              <a:buClr>
                <a:srgbClr val="004879"/>
              </a:buClr>
              <a:buSzPts val="3600"/>
              <a:buNone/>
              <a:defRPr sz="4800">
                <a:solidFill>
                  <a:srgbClr val="004879"/>
                </a:solidFill>
              </a:defRPr>
            </a:lvl2pPr>
            <a:lvl3pPr lvl="2" algn="ctr">
              <a:lnSpc>
                <a:spcPct val="100000"/>
              </a:lnSpc>
              <a:spcBef>
                <a:spcPts val="0"/>
              </a:spcBef>
              <a:spcAft>
                <a:spcPts val="0"/>
              </a:spcAft>
              <a:buClr>
                <a:srgbClr val="004879"/>
              </a:buClr>
              <a:buSzPts val="3600"/>
              <a:buNone/>
              <a:defRPr sz="4800">
                <a:solidFill>
                  <a:srgbClr val="004879"/>
                </a:solidFill>
              </a:defRPr>
            </a:lvl3pPr>
            <a:lvl4pPr lvl="3" algn="ctr">
              <a:lnSpc>
                <a:spcPct val="100000"/>
              </a:lnSpc>
              <a:spcBef>
                <a:spcPts val="0"/>
              </a:spcBef>
              <a:spcAft>
                <a:spcPts val="0"/>
              </a:spcAft>
              <a:buClr>
                <a:srgbClr val="004879"/>
              </a:buClr>
              <a:buSzPts val="3600"/>
              <a:buNone/>
              <a:defRPr sz="4800">
                <a:solidFill>
                  <a:srgbClr val="004879"/>
                </a:solidFill>
              </a:defRPr>
            </a:lvl4pPr>
            <a:lvl5pPr lvl="4" algn="ctr">
              <a:lnSpc>
                <a:spcPct val="100000"/>
              </a:lnSpc>
              <a:spcBef>
                <a:spcPts val="0"/>
              </a:spcBef>
              <a:spcAft>
                <a:spcPts val="0"/>
              </a:spcAft>
              <a:buClr>
                <a:srgbClr val="004879"/>
              </a:buClr>
              <a:buSzPts val="3600"/>
              <a:buNone/>
              <a:defRPr sz="4800">
                <a:solidFill>
                  <a:srgbClr val="004879"/>
                </a:solidFill>
              </a:defRPr>
            </a:lvl5pPr>
            <a:lvl6pPr lvl="5" algn="ctr">
              <a:lnSpc>
                <a:spcPct val="100000"/>
              </a:lnSpc>
              <a:spcBef>
                <a:spcPts val="0"/>
              </a:spcBef>
              <a:spcAft>
                <a:spcPts val="0"/>
              </a:spcAft>
              <a:buClr>
                <a:srgbClr val="004879"/>
              </a:buClr>
              <a:buSzPts val="3600"/>
              <a:buNone/>
              <a:defRPr sz="4800">
                <a:solidFill>
                  <a:srgbClr val="004879"/>
                </a:solidFill>
              </a:defRPr>
            </a:lvl6pPr>
            <a:lvl7pPr lvl="6" algn="ctr">
              <a:lnSpc>
                <a:spcPct val="100000"/>
              </a:lnSpc>
              <a:spcBef>
                <a:spcPts val="0"/>
              </a:spcBef>
              <a:spcAft>
                <a:spcPts val="0"/>
              </a:spcAft>
              <a:buClr>
                <a:srgbClr val="004879"/>
              </a:buClr>
              <a:buSzPts val="3600"/>
              <a:buNone/>
              <a:defRPr sz="4800">
                <a:solidFill>
                  <a:srgbClr val="004879"/>
                </a:solidFill>
              </a:defRPr>
            </a:lvl7pPr>
            <a:lvl8pPr lvl="7" algn="ctr">
              <a:lnSpc>
                <a:spcPct val="100000"/>
              </a:lnSpc>
              <a:spcBef>
                <a:spcPts val="0"/>
              </a:spcBef>
              <a:spcAft>
                <a:spcPts val="0"/>
              </a:spcAft>
              <a:buClr>
                <a:srgbClr val="004879"/>
              </a:buClr>
              <a:buSzPts val="3600"/>
              <a:buNone/>
              <a:defRPr sz="4800">
                <a:solidFill>
                  <a:srgbClr val="004879"/>
                </a:solidFill>
              </a:defRPr>
            </a:lvl8pPr>
            <a:lvl9pPr lvl="8" algn="ctr">
              <a:lnSpc>
                <a:spcPct val="100000"/>
              </a:lnSpc>
              <a:spcBef>
                <a:spcPts val="0"/>
              </a:spcBef>
              <a:spcAft>
                <a:spcPts val="0"/>
              </a:spcAft>
              <a:buClr>
                <a:srgbClr val="004879"/>
              </a:buClr>
              <a:buSzPts val="3600"/>
              <a:buNone/>
              <a:defRPr sz="4800">
                <a:solidFill>
                  <a:srgbClr val="004879"/>
                </a:solidFill>
              </a:defRPr>
            </a:lvl9pPr>
          </a:lstStyle>
          <a:p/>
        </p:txBody>
      </p:sp>
      <p:sp>
        <p:nvSpPr>
          <p:cNvPr id="212" name="Google Shape;212;p70"/>
          <p:cNvSpPr txBox="1"/>
          <p:nvPr>
            <p:ph idx="2" type="title"/>
          </p:nvPr>
        </p:nvSpPr>
        <p:spPr>
          <a:xfrm>
            <a:off x="1175500" y="4545567"/>
            <a:ext cx="10121200" cy="1122400"/>
          </a:xfrm>
          <a:prstGeom prst="rect">
            <a:avLst/>
          </a:prstGeom>
          <a:noFill/>
          <a:ln>
            <a:noFill/>
          </a:ln>
        </p:spPr>
        <p:txBody>
          <a:bodyPr anchorCtr="0" anchor="t" bIns="91425" lIns="91425" spcFirstLastPara="1" rIns="91425" wrap="square" tIns="91425">
            <a:noAutofit/>
          </a:bodyPr>
          <a:lstStyle>
            <a:lvl1pPr lvl="0" algn="ctr">
              <a:lnSpc>
                <a:spcPct val="90000"/>
              </a:lnSpc>
              <a:spcBef>
                <a:spcPts val="0"/>
              </a:spcBef>
              <a:spcAft>
                <a:spcPts val="0"/>
              </a:spcAft>
              <a:buClr>
                <a:srgbClr val="000000"/>
              </a:buClr>
              <a:buSzPts val="2000"/>
              <a:buFont typeface="Trebuchet MS"/>
              <a:buNone/>
              <a:defRPr b="0" sz="2667">
                <a:solidFill>
                  <a:srgbClr val="000000"/>
                </a:solidFill>
              </a:defRPr>
            </a:lvl1pPr>
            <a:lvl2pPr lvl="1" algn="ctr">
              <a:lnSpc>
                <a:spcPct val="100000"/>
              </a:lnSpc>
              <a:spcBef>
                <a:spcPts val="0"/>
              </a:spcBef>
              <a:spcAft>
                <a:spcPts val="0"/>
              </a:spcAft>
              <a:buClr>
                <a:srgbClr val="000000"/>
              </a:buClr>
              <a:buSzPts val="2000"/>
              <a:buNone/>
              <a:defRPr b="0" sz="2667">
                <a:solidFill>
                  <a:srgbClr val="000000"/>
                </a:solidFill>
              </a:defRPr>
            </a:lvl2pPr>
            <a:lvl3pPr lvl="2" algn="ctr">
              <a:lnSpc>
                <a:spcPct val="100000"/>
              </a:lnSpc>
              <a:spcBef>
                <a:spcPts val="0"/>
              </a:spcBef>
              <a:spcAft>
                <a:spcPts val="0"/>
              </a:spcAft>
              <a:buClr>
                <a:srgbClr val="000000"/>
              </a:buClr>
              <a:buSzPts val="2000"/>
              <a:buNone/>
              <a:defRPr b="0" sz="2667">
                <a:solidFill>
                  <a:srgbClr val="000000"/>
                </a:solidFill>
              </a:defRPr>
            </a:lvl3pPr>
            <a:lvl4pPr lvl="3" algn="ctr">
              <a:lnSpc>
                <a:spcPct val="100000"/>
              </a:lnSpc>
              <a:spcBef>
                <a:spcPts val="0"/>
              </a:spcBef>
              <a:spcAft>
                <a:spcPts val="0"/>
              </a:spcAft>
              <a:buClr>
                <a:srgbClr val="000000"/>
              </a:buClr>
              <a:buSzPts val="2000"/>
              <a:buNone/>
              <a:defRPr b="0" sz="2667">
                <a:solidFill>
                  <a:srgbClr val="000000"/>
                </a:solidFill>
              </a:defRPr>
            </a:lvl4pPr>
            <a:lvl5pPr lvl="4" algn="ctr">
              <a:lnSpc>
                <a:spcPct val="100000"/>
              </a:lnSpc>
              <a:spcBef>
                <a:spcPts val="0"/>
              </a:spcBef>
              <a:spcAft>
                <a:spcPts val="0"/>
              </a:spcAft>
              <a:buClr>
                <a:srgbClr val="000000"/>
              </a:buClr>
              <a:buSzPts val="2000"/>
              <a:buNone/>
              <a:defRPr b="0" sz="2667">
                <a:solidFill>
                  <a:srgbClr val="000000"/>
                </a:solidFill>
              </a:defRPr>
            </a:lvl5pPr>
            <a:lvl6pPr lvl="5" algn="ctr">
              <a:lnSpc>
                <a:spcPct val="100000"/>
              </a:lnSpc>
              <a:spcBef>
                <a:spcPts val="0"/>
              </a:spcBef>
              <a:spcAft>
                <a:spcPts val="0"/>
              </a:spcAft>
              <a:buClr>
                <a:srgbClr val="000000"/>
              </a:buClr>
              <a:buSzPts val="2000"/>
              <a:buNone/>
              <a:defRPr b="0" sz="2667">
                <a:solidFill>
                  <a:srgbClr val="000000"/>
                </a:solidFill>
              </a:defRPr>
            </a:lvl6pPr>
            <a:lvl7pPr lvl="6" algn="ctr">
              <a:lnSpc>
                <a:spcPct val="100000"/>
              </a:lnSpc>
              <a:spcBef>
                <a:spcPts val="0"/>
              </a:spcBef>
              <a:spcAft>
                <a:spcPts val="0"/>
              </a:spcAft>
              <a:buClr>
                <a:srgbClr val="000000"/>
              </a:buClr>
              <a:buSzPts val="2000"/>
              <a:buNone/>
              <a:defRPr b="0" sz="2667">
                <a:solidFill>
                  <a:srgbClr val="000000"/>
                </a:solidFill>
              </a:defRPr>
            </a:lvl7pPr>
            <a:lvl8pPr lvl="7" algn="ctr">
              <a:lnSpc>
                <a:spcPct val="100000"/>
              </a:lnSpc>
              <a:spcBef>
                <a:spcPts val="0"/>
              </a:spcBef>
              <a:spcAft>
                <a:spcPts val="0"/>
              </a:spcAft>
              <a:buClr>
                <a:srgbClr val="000000"/>
              </a:buClr>
              <a:buSzPts val="2000"/>
              <a:buNone/>
              <a:defRPr b="0" sz="2667">
                <a:solidFill>
                  <a:srgbClr val="000000"/>
                </a:solidFill>
              </a:defRPr>
            </a:lvl8pPr>
            <a:lvl9pPr lvl="8" algn="ctr">
              <a:lnSpc>
                <a:spcPct val="100000"/>
              </a:lnSpc>
              <a:spcBef>
                <a:spcPts val="0"/>
              </a:spcBef>
              <a:spcAft>
                <a:spcPts val="0"/>
              </a:spcAft>
              <a:buClr>
                <a:srgbClr val="000000"/>
              </a:buClr>
              <a:buSzPts val="2000"/>
              <a:buNone/>
              <a:defRPr b="0" sz="2667">
                <a:solidFill>
                  <a:srgbClr val="000000"/>
                </a:solidFill>
              </a:defRPr>
            </a:lvl9pPr>
          </a:lstStyle>
          <a:p/>
        </p:txBody>
      </p:sp>
      <p:sp>
        <p:nvSpPr>
          <p:cNvPr id="213" name="Google Shape;213;p70"/>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1">
    <p:spTree>
      <p:nvGrpSpPr>
        <p:cNvPr id="214" name="Shape 214"/>
        <p:cNvGrpSpPr/>
        <p:nvPr/>
      </p:nvGrpSpPr>
      <p:grpSpPr>
        <a:xfrm>
          <a:off x="0" y="0"/>
          <a:ext cx="0" cy="0"/>
          <a:chOff x="0" y="0"/>
          <a:chExt cx="0" cy="0"/>
        </a:xfrm>
      </p:grpSpPr>
      <p:grpSp>
        <p:nvGrpSpPr>
          <p:cNvPr id="215" name="Google Shape;215;p71"/>
          <p:cNvGrpSpPr/>
          <p:nvPr/>
        </p:nvGrpSpPr>
        <p:grpSpPr>
          <a:xfrm>
            <a:off x="-1" y="0"/>
            <a:ext cx="12192003" cy="6858000"/>
            <a:chOff x="-1" y="0"/>
            <a:chExt cx="9144000" cy="5143500"/>
          </a:xfrm>
        </p:grpSpPr>
        <p:pic>
          <p:nvPicPr>
            <p:cNvPr id="216" name="Google Shape;216;p71"/>
            <p:cNvPicPr preferRelativeResize="0"/>
            <p:nvPr/>
          </p:nvPicPr>
          <p:blipFill rotWithShape="1">
            <a:blip r:embed="rId2">
              <a:alphaModFix/>
            </a:blip>
            <a:srcRect b="0" l="0" r="74249" t="0"/>
            <a:stretch/>
          </p:blipFill>
          <p:spPr>
            <a:xfrm flipH="1">
              <a:off x="-1" y="0"/>
              <a:ext cx="1872525" cy="5143500"/>
            </a:xfrm>
            <a:prstGeom prst="rect">
              <a:avLst/>
            </a:prstGeom>
            <a:noFill/>
            <a:ln>
              <a:noFill/>
            </a:ln>
          </p:spPr>
        </p:pic>
        <p:pic>
          <p:nvPicPr>
            <p:cNvPr id="217" name="Google Shape;217;p71"/>
            <p:cNvPicPr preferRelativeResize="0"/>
            <p:nvPr/>
          </p:nvPicPr>
          <p:blipFill rotWithShape="1">
            <a:blip r:embed="rId2">
              <a:alphaModFix/>
            </a:blip>
            <a:srcRect b="0" l="0" r="0" t="0"/>
            <a:stretch/>
          </p:blipFill>
          <p:spPr>
            <a:xfrm>
              <a:off x="1872334" y="0"/>
              <a:ext cx="7271665" cy="5143500"/>
            </a:xfrm>
            <a:prstGeom prst="rect">
              <a:avLst/>
            </a:prstGeom>
            <a:noFill/>
            <a:ln>
              <a:noFill/>
            </a:ln>
          </p:spPr>
        </p:pic>
      </p:grpSp>
      <p:sp>
        <p:nvSpPr>
          <p:cNvPr id="218" name="Google Shape;218;p71"/>
          <p:cNvSpPr/>
          <p:nvPr/>
        </p:nvSpPr>
        <p:spPr>
          <a:xfrm>
            <a:off x="-31750" y="647701"/>
            <a:ext cx="12223751" cy="5991227"/>
          </a:xfrm>
          <a:prstGeom prst="rect">
            <a:avLst/>
          </a:prstGeom>
          <a:gradFill>
            <a:gsLst>
              <a:gs pos="0">
                <a:srgbClr val="FFFFFF">
                  <a:alpha val="0"/>
                </a:srgbClr>
              </a:gs>
              <a:gs pos="20000">
                <a:srgbClr val="FFFFFF">
                  <a:alpha val="20000"/>
                </a:srgbClr>
              </a:gs>
              <a:gs pos="80000">
                <a:srgbClr val="FFFFFF">
                  <a:alpha val="20000"/>
                </a:srgbClr>
              </a:gs>
              <a:gs pos="100000">
                <a:srgbClr val="FFFFFF">
                  <a:alpha val="0"/>
                </a:srgbClr>
              </a:gs>
            </a:gsLst>
            <a:lin ang="16200000" scaled="0"/>
          </a:gra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chemeClr val="dk1"/>
              </a:buClr>
              <a:buSzPts val="1600"/>
              <a:buFont typeface="Trebuchet MS"/>
              <a:buNone/>
            </a:pPr>
            <a:r>
              <a:t/>
            </a:r>
            <a:endParaRPr b="0" i="0" sz="1600" u="none" cap="none" strike="noStrike">
              <a:solidFill>
                <a:schemeClr val="lt1"/>
              </a:solidFill>
              <a:latin typeface="Questrial"/>
              <a:ea typeface="Questrial"/>
              <a:cs typeface="Questrial"/>
              <a:sym typeface="Questrial"/>
            </a:endParaRPr>
          </a:p>
        </p:txBody>
      </p:sp>
      <p:sp>
        <p:nvSpPr>
          <p:cNvPr id="219" name="Google Shape;219;p71"/>
          <p:cNvSpPr txBox="1"/>
          <p:nvPr>
            <p:ph type="ctrTitle"/>
          </p:nvPr>
        </p:nvSpPr>
        <p:spPr>
          <a:xfrm>
            <a:off x="914400" y="3105836"/>
            <a:ext cx="10363200" cy="646331"/>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4000"/>
              <a:buFont typeface="Proxima Nova"/>
              <a:buNone/>
              <a:defRPr i="0" sz="5333" u="none" cap="none" strike="noStrike">
                <a:solidFill>
                  <a:schemeClr val="dk1"/>
                </a:solidFill>
                <a:latin typeface="Proxima Nova"/>
                <a:ea typeface="Proxima Nova"/>
                <a:cs typeface="Proxima Nova"/>
                <a:sym typeface="Proxima Nova"/>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cxnSp>
        <p:nvCxnSpPr>
          <p:cNvPr id="220" name="Google Shape;220;p71"/>
          <p:cNvCxnSpPr/>
          <p:nvPr/>
        </p:nvCxnSpPr>
        <p:spPr>
          <a:xfrm>
            <a:off x="609600" y="3901440"/>
            <a:ext cx="10972800" cy="0"/>
          </a:xfrm>
          <a:prstGeom prst="straightConnector1">
            <a:avLst/>
          </a:prstGeom>
          <a:noFill/>
          <a:ln cap="flat" cmpd="sng" w="9525">
            <a:solidFill>
              <a:schemeClr val="accent1"/>
            </a:solidFill>
            <a:prstDash val="solid"/>
            <a:round/>
            <a:headEnd len="sm" w="sm" type="none"/>
            <a:tailEnd len="sm" w="sm" type="none"/>
          </a:ln>
        </p:spPr>
      </p:cxnSp>
      <p:sp>
        <p:nvSpPr>
          <p:cNvPr id="221" name="Google Shape;221;p71"/>
          <p:cNvSpPr txBox="1"/>
          <p:nvPr/>
        </p:nvSpPr>
        <p:spPr>
          <a:xfrm>
            <a:off x="-31754" y="6601332"/>
            <a:ext cx="4290251" cy="287259"/>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8F8F8F"/>
              </a:buClr>
              <a:buSzPts val="800"/>
              <a:buFont typeface="Questrial"/>
              <a:buNone/>
            </a:pPr>
            <a:r>
              <a:rPr b="0" i="0" lang="en-US" sz="1067" u="none" cap="none" strike="noStrike">
                <a:solidFill>
                  <a:srgbClr val="8F8F8F"/>
                </a:solidFill>
                <a:latin typeface="Proxima Nova"/>
                <a:ea typeface="Proxima Nova"/>
                <a:cs typeface="Proxima Nova"/>
                <a:sym typeface="Proxima Nova"/>
              </a:rPr>
              <a:t>© 2020 ideas42</a:t>
            </a:r>
            <a:endParaRPr b="0" i="0" sz="1067" u="none" cap="none" strike="noStrike">
              <a:solidFill>
                <a:srgbClr val="8F8F8F"/>
              </a:solidFill>
              <a:latin typeface="Proxima Nova"/>
              <a:ea typeface="Proxima Nova"/>
              <a:cs typeface="Proxima Nova"/>
              <a:sym typeface="Proxima Nova"/>
            </a:endParaRPr>
          </a:p>
        </p:txBody>
      </p:sp>
      <p:sp>
        <p:nvSpPr>
          <p:cNvPr id="222" name="Google Shape;222;p71"/>
          <p:cNvSpPr txBox="1"/>
          <p:nvPr/>
        </p:nvSpPr>
        <p:spPr>
          <a:xfrm>
            <a:off x="11497728" y="6601332"/>
            <a:ext cx="609600" cy="287259"/>
          </a:xfrm>
          <a:prstGeom prst="rect">
            <a:avLst/>
          </a:prstGeom>
          <a:noFill/>
          <a:ln>
            <a:noFill/>
          </a:ln>
        </p:spPr>
        <p:txBody>
          <a:bodyPr anchorCtr="0" anchor="t" bIns="60925" lIns="121900" spcFirstLastPara="1" rIns="0" wrap="square" tIns="60925">
            <a:noAutofit/>
          </a:bodyPr>
          <a:lstStyle/>
          <a:p>
            <a:pPr indent="0" lvl="0" marL="0" marR="0" rtl="0" algn="r">
              <a:lnSpc>
                <a:spcPct val="100000"/>
              </a:lnSpc>
              <a:spcBef>
                <a:spcPts val="0"/>
              </a:spcBef>
              <a:spcAft>
                <a:spcPts val="0"/>
              </a:spcAft>
              <a:buClr>
                <a:srgbClr val="8F8F8F"/>
              </a:buClr>
              <a:buSzPts val="800"/>
              <a:buFont typeface="Questrial"/>
              <a:buNone/>
            </a:pPr>
            <a:fld id="{00000000-1234-1234-1234-123412341234}" type="slidenum">
              <a:rPr b="0" i="0" lang="en-US" sz="1067" u="none" cap="none" strike="noStrike">
                <a:solidFill>
                  <a:srgbClr val="8F8F8F"/>
                </a:solidFill>
                <a:latin typeface="Proxima Nova"/>
                <a:ea typeface="Proxima Nova"/>
                <a:cs typeface="Proxima Nova"/>
                <a:sym typeface="Proxima Nova"/>
              </a:rPr>
              <a:t>‹#›</a:t>
            </a:fld>
            <a:endParaRPr b="0" i="0" sz="1200" u="none" cap="none" strike="noStrike">
              <a:solidFill>
                <a:srgbClr val="8F8F8F"/>
              </a:solidFill>
              <a:latin typeface="Proxima Nova"/>
              <a:ea typeface="Proxima Nova"/>
              <a:cs typeface="Proxima Nova"/>
              <a:sym typeface="Proxima Nova"/>
            </a:endParaRPr>
          </a:p>
        </p:txBody>
      </p:sp>
      <p:sp>
        <p:nvSpPr>
          <p:cNvPr id="223" name="Google Shape;223;p71"/>
          <p:cNvSpPr txBox="1"/>
          <p:nvPr>
            <p:ph idx="1" type="subTitle"/>
          </p:nvPr>
        </p:nvSpPr>
        <p:spPr>
          <a:xfrm>
            <a:off x="978604" y="4104864"/>
            <a:ext cx="9395019" cy="694880"/>
          </a:xfrm>
          <a:prstGeom prst="rect">
            <a:avLst/>
          </a:prstGeom>
          <a:solidFill>
            <a:srgbClr val="FFFFFF">
              <a:alpha val="44313"/>
            </a:srgbClr>
          </a:solid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1800"/>
              <a:buFont typeface="Arial"/>
              <a:buNone/>
              <a:defRPr b="0" i="1" sz="2400" u="none" cap="none" strike="noStrike">
                <a:solidFill>
                  <a:schemeClr val="dk2"/>
                </a:solidFill>
                <a:latin typeface="Questrial"/>
                <a:ea typeface="Questrial"/>
                <a:cs typeface="Questrial"/>
                <a:sym typeface="Questrial"/>
              </a:defRPr>
            </a:lvl1pPr>
            <a:lvl2pPr lvl="1" marR="0" algn="ctr">
              <a:lnSpc>
                <a:spcPct val="100000"/>
              </a:lnSpc>
              <a:spcBef>
                <a:spcPts val="667"/>
              </a:spcBef>
              <a:spcAft>
                <a:spcPts val="0"/>
              </a:spcAft>
              <a:buClr>
                <a:schemeClr val="dk1"/>
              </a:buClr>
              <a:buSzPts val="2000"/>
              <a:buFont typeface="Arial"/>
              <a:buNone/>
              <a:defRPr b="0" i="0" sz="2667" u="none" cap="none" strike="noStrike">
                <a:solidFill>
                  <a:schemeClr val="dk1"/>
                </a:solidFill>
                <a:latin typeface="Questrial"/>
                <a:ea typeface="Questrial"/>
                <a:cs typeface="Questrial"/>
                <a:sym typeface="Questrial"/>
              </a:defRPr>
            </a:lvl2pPr>
            <a:lvl3pPr lvl="2" marR="0" algn="ctr">
              <a:lnSpc>
                <a:spcPct val="100000"/>
              </a:lnSpc>
              <a:spcBef>
                <a:spcPts val="667"/>
              </a:spcBef>
              <a:spcAft>
                <a:spcPts val="0"/>
              </a:spcAft>
              <a:buClr>
                <a:schemeClr val="dk1"/>
              </a:buClr>
              <a:buSzPts val="1800"/>
              <a:buFont typeface="Arial"/>
              <a:buNone/>
              <a:defRPr b="0" i="0" sz="2400" u="none" cap="none" strike="noStrike">
                <a:solidFill>
                  <a:schemeClr val="dk1"/>
                </a:solidFill>
                <a:latin typeface="Questrial"/>
                <a:ea typeface="Questrial"/>
                <a:cs typeface="Questrial"/>
                <a:sym typeface="Questrial"/>
              </a:defRPr>
            </a:lvl3pPr>
            <a:lvl4pPr lvl="3" marR="0" algn="ctr">
              <a:lnSpc>
                <a:spcPct val="100000"/>
              </a:lnSpc>
              <a:spcBef>
                <a:spcPts val="667"/>
              </a:spcBef>
              <a:spcAft>
                <a:spcPts val="0"/>
              </a:spcAft>
              <a:buClr>
                <a:schemeClr val="dk1"/>
              </a:buClr>
              <a:buSzPts val="1600"/>
              <a:buFont typeface="Arial"/>
              <a:buNone/>
              <a:defRPr b="0" i="0" sz="2133" u="none" cap="none" strike="noStrike">
                <a:solidFill>
                  <a:schemeClr val="dk1"/>
                </a:solidFill>
                <a:latin typeface="Questrial"/>
                <a:ea typeface="Questrial"/>
                <a:cs typeface="Questrial"/>
                <a:sym typeface="Questrial"/>
              </a:defRPr>
            </a:lvl4pPr>
            <a:lvl5pPr lvl="4" marR="0" algn="ctr">
              <a:lnSpc>
                <a:spcPct val="100000"/>
              </a:lnSpc>
              <a:spcBef>
                <a:spcPts val="667"/>
              </a:spcBef>
              <a:spcAft>
                <a:spcPts val="0"/>
              </a:spcAft>
              <a:buClr>
                <a:schemeClr val="dk1"/>
              </a:buClr>
              <a:buSzPts val="1600"/>
              <a:buFont typeface="Arial"/>
              <a:buNone/>
              <a:defRPr b="0" i="0" sz="2133" u="none" cap="none" strike="noStrike">
                <a:solidFill>
                  <a:schemeClr val="dk1"/>
                </a:solidFill>
                <a:latin typeface="Questrial"/>
                <a:ea typeface="Questrial"/>
                <a:cs typeface="Questrial"/>
                <a:sym typeface="Questrial"/>
              </a:defRPr>
            </a:lvl5pPr>
            <a:lvl6pPr lvl="5" marR="0" algn="ctr">
              <a:lnSpc>
                <a:spcPct val="100000"/>
              </a:lnSpc>
              <a:spcBef>
                <a:spcPts val="667"/>
              </a:spcBef>
              <a:spcAft>
                <a:spcPts val="0"/>
              </a:spcAft>
              <a:buClr>
                <a:schemeClr val="dk1"/>
              </a:buClr>
              <a:buSzPts val="1200"/>
              <a:buFont typeface="Arial"/>
              <a:buNone/>
              <a:defRPr b="0" i="0" sz="2133" u="none" cap="none" strike="noStrike">
                <a:solidFill>
                  <a:schemeClr val="dk1"/>
                </a:solidFill>
                <a:latin typeface="Questrial"/>
                <a:ea typeface="Questrial"/>
                <a:cs typeface="Questrial"/>
                <a:sym typeface="Questrial"/>
              </a:defRPr>
            </a:lvl6pPr>
            <a:lvl7pPr lvl="6" marR="0" algn="ctr">
              <a:lnSpc>
                <a:spcPct val="100000"/>
              </a:lnSpc>
              <a:spcBef>
                <a:spcPts val="667"/>
              </a:spcBef>
              <a:spcAft>
                <a:spcPts val="0"/>
              </a:spcAft>
              <a:buClr>
                <a:schemeClr val="accent1"/>
              </a:buClr>
              <a:buSzPts val="1600"/>
              <a:buFont typeface="Arial"/>
              <a:buNone/>
              <a:defRPr b="0" i="0" sz="2133" u="none" cap="none" strike="noStrike">
                <a:solidFill>
                  <a:schemeClr val="accent1"/>
                </a:solidFill>
                <a:latin typeface="Questrial"/>
                <a:ea typeface="Questrial"/>
                <a:cs typeface="Questrial"/>
                <a:sym typeface="Questrial"/>
              </a:defRPr>
            </a:lvl7pPr>
            <a:lvl8pPr lvl="7" marR="0" algn="ctr">
              <a:lnSpc>
                <a:spcPct val="100000"/>
              </a:lnSpc>
              <a:spcBef>
                <a:spcPts val="400"/>
              </a:spcBef>
              <a:spcAft>
                <a:spcPts val="0"/>
              </a:spcAft>
              <a:buClr>
                <a:schemeClr val="dk1"/>
              </a:buClr>
              <a:buSzPts val="1600"/>
              <a:buFont typeface="Arial"/>
              <a:buNone/>
              <a:defRPr b="0" i="0" sz="2133" u="none" cap="none" strike="noStrike">
                <a:solidFill>
                  <a:schemeClr val="dk1"/>
                </a:solidFill>
                <a:latin typeface="Questrial"/>
                <a:ea typeface="Questrial"/>
                <a:cs typeface="Questrial"/>
                <a:sym typeface="Questrial"/>
              </a:defRPr>
            </a:lvl8pPr>
            <a:lvl9pPr lvl="8" marR="0" algn="ctr">
              <a:lnSpc>
                <a:spcPct val="100000"/>
              </a:lnSpc>
              <a:spcBef>
                <a:spcPts val="400"/>
              </a:spcBef>
              <a:spcAft>
                <a:spcPts val="400"/>
              </a:spcAft>
              <a:buClr>
                <a:schemeClr val="dk2"/>
              </a:buClr>
              <a:buSzPts val="1600"/>
              <a:buFont typeface="Arial"/>
              <a:buNone/>
              <a:defRPr b="0" i="0" sz="2133" u="none" cap="none" strike="noStrike">
                <a:solidFill>
                  <a:schemeClr val="dk2"/>
                </a:solidFill>
                <a:latin typeface="Questrial"/>
                <a:ea typeface="Questrial"/>
                <a:cs typeface="Questrial"/>
                <a:sym typeface="Questrial"/>
              </a:defRPr>
            </a:lvl9pPr>
          </a:lstStyle>
          <a:p/>
        </p:txBody>
      </p:sp>
      <p:sp>
        <p:nvSpPr>
          <p:cNvPr id="224" name="Google Shape;224;p71"/>
          <p:cNvSpPr txBox="1"/>
          <p:nvPr>
            <p:ph idx="2" type="subTitle"/>
          </p:nvPr>
        </p:nvSpPr>
        <p:spPr>
          <a:xfrm>
            <a:off x="978604" y="4799748"/>
            <a:ext cx="9395200" cy="694800"/>
          </a:xfrm>
          <a:prstGeom prst="rect">
            <a:avLst/>
          </a:prstGeom>
          <a:solidFill>
            <a:srgbClr val="FFFFFF">
              <a:alpha val="44313"/>
            </a:srgbClr>
          </a:solid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8B8B8B"/>
              </a:buClr>
              <a:buSzPts val="1200"/>
              <a:buNone/>
              <a:defRPr sz="1600" u="none" cap="none" strike="noStrike">
                <a:solidFill>
                  <a:srgbClr val="8B8B8B"/>
                </a:solidFill>
              </a:defRPr>
            </a:lvl1pPr>
            <a:lvl2pPr lvl="1" marR="0" algn="ctr">
              <a:lnSpc>
                <a:spcPct val="100000"/>
              </a:lnSpc>
              <a:spcBef>
                <a:spcPts val="667"/>
              </a:spcBef>
              <a:spcAft>
                <a:spcPts val="0"/>
              </a:spcAft>
              <a:buClr>
                <a:schemeClr val="dk1"/>
              </a:buClr>
              <a:buSzPts val="2000"/>
              <a:buFont typeface="Arial"/>
              <a:buNone/>
              <a:defRPr b="0" i="0" sz="2667" u="none" cap="none" strike="noStrike">
                <a:solidFill>
                  <a:schemeClr val="dk1"/>
                </a:solidFill>
                <a:latin typeface="Questrial"/>
                <a:ea typeface="Questrial"/>
                <a:cs typeface="Questrial"/>
                <a:sym typeface="Questrial"/>
              </a:defRPr>
            </a:lvl2pPr>
            <a:lvl3pPr lvl="2" marR="0" algn="ctr">
              <a:lnSpc>
                <a:spcPct val="100000"/>
              </a:lnSpc>
              <a:spcBef>
                <a:spcPts val="667"/>
              </a:spcBef>
              <a:spcAft>
                <a:spcPts val="0"/>
              </a:spcAft>
              <a:buClr>
                <a:schemeClr val="dk1"/>
              </a:buClr>
              <a:buSzPts val="1800"/>
              <a:buFont typeface="Arial"/>
              <a:buNone/>
              <a:defRPr b="0" i="0" sz="2400" u="none" cap="none" strike="noStrike">
                <a:solidFill>
                  <a:schemeClr val="dk1"/>
                </a:solidFill>
                <a:latin typeface="Questrial"/>
                <a:ea typeface="Questrial"/>
                <a:cs typeface="Questrial"/>
                <a:sym typeface="Questrial"/>
              </a:defRPr>
            </a:lvl3pPr>
            <a:lvl4pPr lvl="3" marR="0" algn="ctr">
              <a:lnSpc>
                <a:spcPct val="100000"/>
              </a:lnSpc>
              <a:spcBef>
                <a:spcPts val="667"/>
              </a:spcBef>
              <a:spcAft>
                <a:spcPts val="0"/>
              </a:spcAft>
              <a:buClr>
                <a:schemeClr val="dk1"/>
              </a:buClr>
              <a:buSzPts val="1600"/>
              <a:buFont typeface="Arial"/>
              <a:buNone/>
              <a:defRPr b="0" i="0" sz="2133" u="none" cap="none" strike="noStrike">
                <a:solidFill>
                  <a:schemeClr val="dk1"/>
                </a:solidFill>
                <a:latin typeface="Questrial"/>
                <a:ea typeface="Questrial"/>
                <a:cs typeface="Questrial"/>
                <a:sym typeface="Questrial"/>
              </a:defRPr>
            </a:lvl4pPr>
            <a:lvl5pPr lvl="4" marR="0" algn="ctr">
              <a:lnSpc>
                <a:spcPct val="100000"/>
              </a:lnSpc>
              <a:spcBef>
                <a:spcPts val="667"/>
              </a:spcBef>
              <a:spcAft>
                <a:spcPts val="0"/>
              </a:spcAft>
              <a:buClr>
                <a:schemeClr val="dk1"/>
              </a:buClr>
              <a:buSzPts val="1600"/>
              <a:buFont typeface="Arial"/>
              <a:buNone/>
              <a:defRPr b="0" i="0" sz="2133" u="none" cap="none" strike="noStrike">
                <a:solidFill>
                  <a:schemeClr val="dk1"/>
                </a:solidFill>
                <a:latin typeface="Questrial"/>
                <a:ea typeface="Questrial"/>
                <a:cs typeface="Questrial"/>
                <a:sym typeface="Questrial"/>
              </a:defRPr>
            </a:lvl5pPr>
            <a:lvl6pPr lvl="5" marR="0" algn="ctr">
              <a:lnSpc>
                <a:spcPct val="100000"/>
              </a:lnSpc>
              <a:spcBef>
                <a:spcPts val="667"/>
              </a:spcBef>
              <a:spcAft>
                <a:spcPts val="0"/>
              </a:spcAft>
              <a:buClr>
                <a:schemeClr val="dk1"/>
              </a:buClr>
              <a:buSzPts val="1200"/>
              <a:buFont typeface="Arial"/>
              <a:buNone/>
              <a:defRPr b="0" i="0" sz="2133" u="none" cap="none" strike="noStrike">
                <a:solidFill>
                  <a:schemeClr val="dk1"/>
                </a:solidFill>
                <a:latin typeface="Questrial"/>
                <a:ea typeface="Questrial"/>
                <a:cs typeface="Questrial"/>
                <a:sym typeface="Questrial"/>
              </a:defRPr>
            </a:lvl6pPr>
            <a:lvl7pPr lvl="6" marR="0" algn="ctr">
              <a:lnSpc>
                <a:spcPct val="100000"/>
              </a:lnSpc>
              <a:spcBef>
                <a:spcPts val="667"/>
              </a:spcBef>
              <a:spcAft>
                <a:spcPts val="0"/>
              </a:spcAft>
              <a:buClr>
                <a:schemeClr val="accent1"/>
              </a:buClr>
              <a:buSzPts val="1600"/>
              <a:buFont typeface="Arial"/>
              <a:buNone/>
              <a:defRPr b="0" i="0" sz="2133" u="none" cap="none" strike="noStrike">
                <a:solidFill>
                  <a:schemeClr val="accent1"/>
                </a:solidFill>
                <a:latin typeface="Questrial"/>
                <a:ea typeface="Questrial"/>
                <a:cs typeface="Questrial"/>
                <a:sym typeface="Questrial"/>
              </a:defRPr>
            </a:lvl7pPr>
            <a:lvl8pPr lvl="7" marR="0" algn="ctr">
              <a:lnSpc>
                <a:spcPct val="100000"/>
              </a:lnSpc>
              <a:spcBef>
                <a:spcPts val="400"/>
              </a:spcBef>
              <a:spcAft>
                <a:spcPts val="0"/>
              </a:spcAft>
              <a:buClr>
                <a:schemeClr val="dk1"/>
              </a:buClr>
              <a:buSzPts val="1600"/>
              <a:buFont typeface="Arial"/>
              <a:buNone/>
              <a:defRPr b="0" i="0" sz="2133" u="none" cap="none" strike="noStrike">
                <a:solidFill>
                  <a:schemeClr val="dk1"/>
                </a:solidFill>
                <a:latin typeface="Questrial"/>
                <a:ea typeface="Questrial"/>
                <a:cs typeface="Questrial"/>
                <a:sym typeface="Questrial"/>
              </a:defRPr>
            </a:lvl8pPr>
            <a:lvl9pPr lvl="8" marR="0" algn="ctr">
              <a:lnSpc>
                <a:spcPct val="100000"/>
              </a:lnSpc>
              <a:spcBef>
                <a:spcPts val="400"/>
              </a:spcBef>
              <a:spcAft>
                <a:spcPts val="400"/>
              </a:spcAft>
              <a:buClr>
                <a:schemeClr val="dk2"/>
              </a:buClr>
              <a:buSzPts val="1600"/>
              <a:buFont typeface="Arial"/>
              <a:buNone/>
              <a:defRPr b="0" i="0" sz="2133" u="none" cap="none" strike="noStrike">
                <a:solidFill>
                  <a:schemeClr val="dk2"/>
                </a:solidFill>
                <a:latin typeface="Questrial"/>
                <a:ea typeface="Questrial"/>
                <a:cs typeface="Questrial"/>
                <a:sym typeface="Questrial"/>
              </a:defRPr>
            </a:lvl9pPr>
          </a:lstStyle>
          <a:p/>
        </p:txBody>
      </p:sp>
      <p:pic>
        <p:nvPicPr>
          <p:cNvPr id="225" name="Google Shape;225;p71"/>
          <p:cNvPicPr preferRelativeResize="0"/>
          <p:nvPr/>
        </p:nvPicPr>
        <p:blipFill rotWithShape="1">
          <a:blip r:embed="rId3">
            <a:alphaModFix/>
          </a:blip>
          <a:srcRect b="0" l="0" r="0" t="0"/>
          <a:stretch/>
        </p:blipFill>
        <p:spPr>
          <a:xfrm>
            <a:off x="11057710" y="109958"/>
            <a:ext cx="1047793" cy="377370"/>
          </a:xfrm>
          <a:prstGeom prst="rect">
            <a:avLst/>
          </a:prstGeom>
          <a:noFill/>
          <a:ln>
            <a:noFill/>
          </a:ln>
        </p:spPr>
      </p:pic>
      <p:sp>
        <p:nvSpPr>
          <p:cNvPr id="226" name="Google Shape;226;p7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7450"/>
          </a:srgbClr>
        </a:solidFill>
      </p:bgPr>
    </p:bg>
    <p:spTree>
      <p:nvGrpSpPr>
        <p:cNvPr id="28" name="Shape 28"/>
        <p:cNvGrpSpPr/>
        <p:nvPr/>
      </p:nvGrpSpPr>
      <p:grpSpPr>
        <a:xfrm>
          <a:off x="0" y="0"/>
          <a:ext cx="0" cy="0"/>
          <a:chOff x="0" y="0"/>
          <a:chExt cx="0" cy="0"/>
        </a:xfrm>
      </p:grpSpPr>
      <p:sp>
        <p:nvSpPr>
          <p:cNvPr id="29" name="Google Shape;29;p43"/>
          <p:cNvSpPr txBox="1"/>
          <p:nvPr>
            <p:ph type="ctrTitle"/>
          </p:nvPr>
        </p:nvSpPr>
        <p:spPr>
          <a:xfrm>
            <a:off x="1719209" y="2358980"/>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0" name="Google Shape;30;p43"/>
          <p:cNvCxnSpPr/>
          <p:nvPr/>
        </p:nvCxnSpPr>
        <p:spPr>
          <a:xfrm>
            <a:off x="4776734" y="4992188"/>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31" name="Google Shape;31;p43"/>
          <p:cNvSpPr txBox="1"/>
          <p:nvPr>
            <p:ph idx="1" type="body"/>
          </p:nvPr>
        </p:nvSpPr>
        <p:spPr>
          <a:xfrm>
            <a:off x="0" y="6443759"/>
            <a:ext cx="515389" cy="414241"/>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0"/>
              </a:spcBef>
              <a:spcAft>
                <a:spcPts val="0"/>
              </a:spcAft>
              <a:buSzPts val="1800"/>
              <a:buFont typeface="Arial"/>
              <a:buNone/>
              <a:defRPr sz="1200">
                <a:solidFill>
                  <a:schemeClr val="lt1"/>
                </a:solidFill>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lt1"/>
              </a:buClr>
              <a:buSzPts val="1400"/>
              <a:buChar char="■"/>
              <a:defRPr/>
            </a:lvl6pPr>
            <a:lvl7pPr indent="-317500" lvl="6" marL="3200400" algn="l">
              <a:lnSpc>
                <a:spcPct val="90000"/>
              </a:lnSpc>
              <a:spcBef>
                <a:spcPts val="2133"/>
              </a:spcBef>
              <a:spcAft>
                <a:spcPts val="0"/>
              </a:spcAft>
              <a:buClr>
                <a:schemeClr val="lt1"/>
              </a:buClr>
              <a:buSzPts val="1400"/>
              <a:buChar char="●"/>
              <a:defRPr/>
            </a:lvl7pPr>
            <a:lvl8pPr indent="-317500" lvl="7" marL="3657600" algn="l">
              <a:lnSpc>
                <a:spcPct val="90000"/>
              </a:lnSpc>
              <a:spcBef>
                <a:spcPts val="2133"/>
              </a:spcBef>
              <a:spcAft>
                <a:spcPts val="0"/>
              </a:spcAft>
              <a:buClr>
                <a:schemeClr val="lt1"/>
              </a:buClr>
              <a:buSzPts val="1400"/>
              <a:buChar char="○"/>
              <a:defRPr/>
            </a:lvl8pPr>
            <a:lvl9pPr indent="-317500" lvl="8" marL="4114800" algn="l">
              <a:lnSpc>
                <a:spcPct val="90000"/>
              </a:lnSpc>
              <a:spcBef>
                <a:spcPts val="2133"/>
              </a:spcBef>
              <a:spcAft>
                <a:spcPts val="2133"/>
              </a:spcAft>
              <a:buClr>
                <a:schemeClr val="lt1"/>
              </a:buClr>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spTree>
      <p:nvGrpSpPr>
        <p:cNvPr id="227" name="Shape 227"/>
        <p:cNvGrpSpPr/>
        <p:nvPr/>
      </p:nvGrpSpPr>
      <p:grpSpPr>
        <a:xfrm>
          <a:off x="0" y="0"/>
          <a:ext cx="0" cy="0"/>
          <a:chOff x="0" y="0"/>
          <a:chExt cx="0" cy="0"/>
        </a:xfrm>
      </p:grpSpPr>
      <p:grpSp>
        <p:nvGrpSpPr>
          <p:cNvPr id="228" name="Google Shape;228;p72"/>
          <p:cNvGrpSpPr/>
          <p:nvPr/>
        </p:nvGrpSpPr>
        <p:grpSpPr>
          <a:xfrm>
            <a:off x="-1" y="0"/>
            <a:ext cx="12192003" cy="6858000"/>
            <a:chOff x="-1" y="0"/>
            <a:chExt cx="9144000" cy="5143500"/>
          </a:xfrm>
        </p:grpSpPr>
        <p:pic>
          <p:nvPicPr>
            <p:cNvPr id="229" name="Google Shape;229;p72"/>
            <p:cNvPicPr preferRelativeResize="0"/>
            <p:nvPr/>
          </p:nvPicPr>
          <p:blipFill rotWithShape="1">
            <a:blip r:embed="rId2">
              <a:alphaModFix/>
            </a:blip>
            <a:srcRect b="0" l="0" r="74249" t="0"/>
            <a:stretch/>
          </p:blipFill>
          <p:spPr>
            <a:xfrm flipH="1">
              <a:off x="-1" y="0"/>
              <a:ext cx="1872525" cy="5143500"/>
            </a:xfrm>
            <a:prstGeom prst="rect">
              <a:avLst/>
            </a:prstGeom>
            <a:noFill/>
            <a:ln>
              <a:noFill/>
            </a:ln>
          </p:spPr>
        </p:pic>
        <p:pic>
          <p:nvPicPr>
            <p:cNvPr id="230" name="Google Shape;230;p72"/>
            <p:cNvPicPr preferRelativeResize="0"/>
            <p:nvPr/>
          </p:nvPicPr>
          <p:blipFill rotWithShape="1">
            <a:blip r:embed="rId2">
              <a:alphaModFix/>
            </a:blip>
            <a:srcRect b="0" l="0" r="0" t="0"/>
            <a:stretch/>
          </p:blipFill>
          <p:spPr>
            <a:xfrm>
              <a:off x="1872334" y="0"/>
              <a:ext cx="7271665" cy="5143500"/>
            </a:xfrm>
            <a:prstGeom prst="rect">
              <a:avLst/>
            </a:prstGeom>
            <a:noFill/>
            <a:ln>
              <a:noFill/>
            </a:ln>
          </p:spPr>
        </p:pic>
      </p:grpSp>
      <p:sp>
        <p:nvSpPr>
          <p:cNvPr id="231" name="Google Shape;231;p72"/>
          <p:cNvSpPr/>
          <p:nvPr/>
        </p:nvSpPr>
        <p:spPr>
          <a:xfrm>
            <a:off x="-31750" y="647701"/>
            <a:ext cx="12223751" cy="5991227"/>
          </a:xfrm>
          <a:prstGeom prst="rect">
            <a:avLst/>
          </a:prstGeom>
          <a:gradFill>
            <a:gsLst>
              <a:gs pos="0">
                <a:srgbClr val="FFFFFF">
                  <a:alpha val="0"/>
                </a:srgbClr>
              </a:gs>
              <a:gs pos="20000">
                <a:srgbClr val="FFFFFF">
                  <a:alpha val="20000"/>
                </a:srgbClr>
              </a:gs>
              <a:gs pos="80000">
                <a:srgbClr val="FFFFFF">
                  <a:alpha val="20000"/>
                </a:srgbClr>
              </a:gs>
              <a:gs pos="100000">
                <a:srgbClr val="FFFFFF">
                  <a:alpha val="0"/>
                </a:srgbClr>
              </a:gs>
            </a:gsLst>
            <a:lin ang="16200000" scaled="0"/>
          </a:gra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chemeClr val="dk1"/>
              </a:buClr>
              <a:buSzPts val="1600"/>
              <a:buFont typeface="Trebuchet MS"/>
              <a:buNone/>
            </a:pPr>
            <a:r>
              <a:t/>
            </a:r>
            <a:endParaRPr b="0" i="0" sz="1600" u="none" cap="none" strike="noStrike">
              <a:solidFill>
                <a:schemeClr val="lt1"/>
              </a:solidFill>
              <a:latin typeface="Questrial"/>
              <a:ea typeface="Questrial"/>
              <a:cs typeface="Questrial"/>
              <a:sym typeface="Questrial"/>
            </a:endParaRPr>
          </a:p>
        </p:txBody>
      </p:sp>
      <p:sp>
        <p:nvSpPr>
          <p:cNvPr id="232" name="Google Shape;232;p72"/>
          <p:cNvSpPr/>
          <p:nvPr/>
        </p:nvSpPr>
        <p:spPr>
          <a:xfrm>
            <a:off x="1" y="2186967"/>
            <a:ext cx="12192000" cy="3014673"/>
          </a:xfrm>
          <a:prstGeom prst="rect">
            <a:avLst/>
          </a:prstGeom>
          <a:solidFill>
            <a:schemeClr val="dk2"/>
          </a:soli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chemeClr val="dk1"/>
              </a:buClr>
              <a:buSzPts val="1600"/>
              <a:buFont typeface="Trebuchet MS"/>
              <a:buNone/>
            </a:pPr>
            <a:r>
              <a:t/>
            </a:r>
            <a:endParaRPr b="0" i="0" sz="1600" u="none" cap="none" strike="noStrike">
              <a:solidFill>
                <a:schemeClr val="lt1"/>
              </a:solidFill>
              <a:latin typeface="Questrial"/>
              <a:ea typeface="Questrial"/>
              <a:cs typeface="Questrial"/>
              <a:sym typeface="Questrial"/>
            </a:endParaRPr>
          </a:p>
        </p:txBody>
      </p:sp>
      <p:sp>
        <p:nvSpPr>
          <p:cNvPr id="233" name="Google Shape;233;p72"/>
          <p:cNvSpPr txBox="1"/>
          <p:nvPr>
            <p:ph type="ctrTitle"/>
          </p:nvPr>
        </p:nvSpPr>
        <p:spPr>
          <a:xfrm>
            <a:off x="914400" y="2685144"/>
            <a:ext cx="10363200" cy="1999744"/>
          </a:xfrm>
          <a:prstGeom prst="rect">
            <a:avLst/>
          </a:prstGeom>
          <a:noFill/>
          <a:ln>
            <a:noFill/>
          </a:ln>
        </p:spPr>
        <p:txBody>
          <a:bodyPr anchorCtr="0" anchor="ctr" bIns="91425" lIns="91425" spcFirstLastPara="1" rIns="91425" wrap="square" tIns="91425">
            <a:noAutofit/>
          </a:bodyPr>
          <a:lstStyle>
            <a:lvl1pPr lvl="0" marR="0" algn="ctr">
              <a:lnSpc>
                <a:spcPct val="90000"/>
              </a:lnSpc>
              <a:spcBef>
                <a:spcPts val="0"/>
              </a:spcBef>
              <a:spcAft>
                <a:spcPts val="0"/>
              </a:spcAft>
              <a:buClr>
                <a:schemeClr val="lt1"/>
              </a:buClr>
              <a:buSzPts val="4000"/>
              <a:buFont typeface="Trebuchet MS"/>
              <a:buNone/>
              <a:defRPr i="0" sz="5333" u="none" cap="none" strike="noStrike">
                <a:solidFill>
                  <a:schemeClr val="lt1"/>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234" name="Google Shape;234;p72"/>
          <p:cNvSpPr/>
          <p:nvPr/>
        </p:nvSpPr>
        <p:spPr>
          <a:xfrm>
            <a:off x="10455092" y="5645944"/>
            <a:ext cx="1734795" cy="1212056"/>
          </a:xfrm>
          <a:prstGeom prst="rect">
            <a:avLst/>
          </a:prstGeom>
          <a:gradFill>
            <a:gsLst>
              <a:gs pos="0">
                <a:schemeClr val="lt1"/>
              </a:gs>
              <a:gs pos="44000">
                <a:schemeClr val="lt1"/>
              </a:gs>
              <a:gs pos="100000">
                <a:srgbClr val="FFFFFF">
                  <a:alpha val="0"/>
                </a:srgbClr>
              </a:gs>
            </a:gsLst>
            <a:path path="circle">
              <a:fillToRect b="50%" l="50%" r="50%" t="50%"/>
            </a:path>
            <a:tileRect/>
          </a:grad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chemeClr val="dk1"/>
              </a:buClr>
              <a:buSzPts val="1600"/>
              <a:buFont typeface="Trebuchet MS"/>
              <a:buNone/>
            </a:pPr>
            <a:r>
              <a:t/>
            </a:r>
            <a:endParaRPr b="0" i="0" sz="1600" u="none" cap="none" strike="noStrike">
              <a:solidFill>
                <a:schemeClr val="lt1"/>
              </a:solidFill>
              <a:latin typeface="Questrial"/>
              <a:ea typeface="Questrial"/>
              <a:cs typeface="Questrial"/>
              <a:sym typeface="Questrial"/>
            </a:endParaRPr>
          </a:p>
        </p:txBody>
      </p:sp>
      <p:sp>
        <p:nvSpPr>
          <p:cNvPr id="235" name="Google Shape;235;p72"/>
          <p:cNvSpPr txBox="1"/>
          <p:nvPr/>
        </p:nvSpPr>
        <p:spPr>
          <a:xfrm>
            <a:off x="-31754" y="6601332"/>
            <a:ext cx="4290251" cy="287259"/>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8F8F8F"/>
              </a:buClr>
              <a:buSzPts val="800"/>
              <a:buFont typeface="Questrial"/>
              <a:buNone/>
            </a:pPr>
            <a:r>
              <a:rPr b="0" i="0" lang="en-US" sz="1067" u="none" cap="none" strike="noStrike">
                <a:solidFill>
                  <a:srgbClr val="8F8F8F"/>
                </a:solidFill>
                <a:latin typeface="Proxima Nova"/>
                <a:ea typeface="Proxima Nova"/>
                <a:cs typeface="Proxima Nova"/>
                <a:sym typeface="Proxima Nova"/>
              </a:rPr>
              <a:t>© 2020 ideas42</a:t>
            </a:r>
            <a:endParaRPr b="0" i="0" sz="1067" u="none" cap="none" strike="noStrike">
              <a:solidFill>
                <a:srgbClr val="8F8F8F"/>
              </a:solidFill>
              <a:latin typeface="Proxima Nova"/>
              <a:ea typeface="Proxima Nova"/>
              <a:cs typeface="Proxima Nova"/>
              <a:sym typeface="Proxima Nova"/>
            </a:endParaRPr>
          </a:p>
        </p:txBody>
      </p:sp>
      <p:sp>
        <p:nvSpPr>
          <p:cNvPr id="236" name="Google Shape;236;p72"/>
          <p:cNvSpPr txBox="1"/>
          <p:nvPr/>
        </p:nvSpPr>
        <p:spPr>
          <a:xfrm>
            <a:off x="11497728" y="6601332"/>
            <a:ext cx="609600" cy="287259"/>
          </a:xfrm>
          <a:prstGeom prst="rect">
            <a:avLst/>
          </a:prstGeom>
          <a:noFill/>
          <a:ln>
            <a:noFill/>
          </a:ln>
        </p:spPr>
        <p:txBody>
          <a:bodyPr anchorCtr="0" anchor="t" bIns="60925" lIns="121900" spcFirstLastPara="1" rIns="0" wrap="square" tIns="60925">
            <a:noAutofit/>
          </a:bodyPr>
          <a:lstStyle/>
          <a:p>
            <a:pPr indent="0" lvl="0" marL="0" marR="0" rtl="0" algn="r">
              <a:lnSpc>
                <a:spcPct val="100000"/>
              </a:lnSpc>
              <a:spcBef>
                <a:spcPts val="0"/>
              </a:spcBef>
              <a:spcAft>
                <a:spcPts val="0"/>
              </a:spcAft>
              <a:buClr>
                <a:srgbClr val="8F8F8F"/>
              </a:buClr>
              <a:buSzPts val="800"/>
              <a:buFont typeface="Questrial"/>
              <a:buNone/>
            </a:pPr>
            <a:fld id="{00000000-1234-1234-1234-123412341234}" type="slidenum">
              <a:rPr b="0" i="0" lang="en-US" sz="1067" u="none" cap="none" strike="noStrike">
                <a:solidFill>
                  <a:srgbClr val="8F8F8F"/>
                </a:solidFill>
                <a:latin typeface="Proxima Nova"/>
                <a:ea typeface="Proxima Nova"/>
                <a:cs typeface="Proxima Nova"/>
                <a:sym typeface="Proxima Nova"/>
              </a:rPr>
              <a:t>‹#›</a:t>
            </a:fld>
            <a:endParaRPr b="0" i="0" sz="1200" u="none" cap="none" strike="noStrike">
              <a:solidFill>
                <a:srgbClr val="8F8F8F"/>
              </a:solidFill>
              <a:latin typeface="Proxima Nova"/>
              <a:ea typeface="Proxima Nova"/>
              <a:cs typeface="Proxima Nova"/>
              <a:sym typeface="Proxima Nova"/>
            </a:endParaRPr>
          </a:p>
        </p:txBody>
      </p:sp>
      <p:pic>
        <p:nvPicPr>
          <p:cNvPr id="237" name="Google Shape;237;p72"/>
          <p:cNvPicPr preferRelativeResize="0"/>
          <p:nvPr/>
        </p:nvPicPr>
        <p:blipFill rotWithShape="1">
          <a:blip r:embed="rId3">
            <a:alphaModFix/>
          </a:blip>
          <a:srcRect b="0" l="0" r="0" t="0"/>
          <a:stretch/>
        </p:blipFill>
        <p:spPr>
          <a:xfrm>
            <a:off x="11057710" y="109958"/>
            <a:ext cx="1047793" cy="377370"/>
          </a:xfrm>
          <a:prstGeom prst="rect">
            <a:avLst/>
          </a:prstGeom>
          <a:noFill/>
          <a:ln>
            <a:noFill/>
          </a:ln>
        </p:spPr>
      </p:pic>
      <p:sp>
        <p:nvSpPr>
          <p:cNvPr id="238" name="Google Shape;238;p72"/>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Activity">
  <p:cSld name="Group Activity">
    <p:spTree>
      <p:nvGrpSpPr>
        <p:cNvPr id="239" name="Shape 239"/>
        <p:cNvGrpSpPr/>
        <p:nvPr/>
      </p:nvGrpSpPr>
      <p:grpSpPr>
        <a:xfrm>
          <a:off x="0" y="0"/>
          <a:ext cx="0" cy="0"/>
          <a:chOff x="0" y="0"/>
          <a:chExt cx="0" cy="0"/>
        </a:xfrm>
      </p:grpSpPr>
      <p:pic>
        <p:nvPicPr>
          <p:cNvPr id="240" name="Google Shape;240;p73"/>
          <p:cNvPicPr preferRelativeResize="0"/>
          <p:nvPr/>
        </p:nvPicPr>
        <p:blipFill rotWithShape="1">
          <a:blip r:embed="rId2">
            <a:alphaModFix/>
          </a:blip>
          <a:srcRect b="15495" l="0" r="64614" t="0"/>
          <a:stretch/>
        </p:blipFill>
        <p:spPr>
          <a:xfrm>
            <a:off x="375345" y="1"/>
            <a:ext cx="3430433" cy="5795371"/>
          </a:xfrm>
          <a:prstGeom prst="rect">
            <a:avLst/>
          </a:prstGeom>
          <a:noFill/>
          <a:ln>
            <a:noFill/>
          </a:ln>
        </p:spPr>
      </p:pic>
      <p:pic>
        <p:nvPicPr>
          <p:cNvPr id="241" name="Google Shape;241;p73"/>
          <p:cNvPicPr preferRelativeResize="0"/>
          <p:nvPr/>
        </p:nvPicPr>
        <p:blipFill rotWithShape="1">
          <a:blip r:embed="rId3">
            <a:alphaModFix/>
          </a:blip>
          <a:srcRect b="15368" l="3105" r="68958" t="0"/>
          <a:stretch/>
        </p:blipFill>
        <p:spPr>
          <a:xfrm>
            <a:off x="378654" y="0"/>
            <a:ext cx="3405951" cy="5803901"/>
          </a:xfrm>
          <a:prstGeom prst="rect">
            <a:avLst/>
          </a:prstGeom>
          <a:noFill/>
          <a:ln>
            <a:noFill/>
          </a:ln>
        </p:spPr>
      </p:pic>
      <p:sp>
        <p:nvSpPr>
          <p:cNvPr id="242" name="Google Shape;242;p73"/>
          <p:cNvSpPr txBox="1"/>
          <p:nvPr>
            <p:ph type="title"/>
          </p:nvPr>
        </p:nvSpPr>
        <p:spPr>
          <a:xfrm>
            <a:off x="378654" y="0"/>
            <a:ext cx="3405951" cy="5803901"/>
          </a:xfrm>
          <a:prstGeom prst="rect">
            <a:avLst/>
          </a:prstGeom>
          <a:solidFill>
            <a:schemeClr val="lt2">
              <a:alpha val="69411"/>
            </a:schemeClr>
          </a:solidFill>
          <a:ln>
            <a:noFill/>
          </a:ln>
        </p:spPr>
        <p:txBody>
          <a:bodyPr anchorCtr="0" anchor="t" bIns="91425" lIns="91425" spcFirstLastPara="1" rIns="91425" wrap="square" tIns="91425">
            <a:noAutofit/>
          </a:bodyPr>
          <a:lstStyle>
            <a:lvl1pPr lvl="0" marR="0" algn="l">
              <a:lnSpc>
                <a:spcPct val="90000"/>
              </a:lnSpc>
              <a:spcBef>
                <a:spcPts val="0"/>
              </a:spcBef>
              <a:spcAft>
                <a:spcPts val="0"/>
              </a:spcAft>
              <a:buClr>
                <a:schemeClr val="dk1"/>
              </a:buClr>
              <a:buSzPts val="3200"/>
              <a:buFont typeface="Trebuchet MS"/>
              <a:buNone/>
              <a:defRPr i="0" sz="4267" u="none" cap="none" strike="noStrike">
                <a:solidFill>
                  <a:schemeClr val="dk1"/>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243" name="Google Shape;243;p73"/>
          <p:cNvSpPr txBox="1"/>
          <p:nvPr>
            <p:ph idx="1" type="body"/>
          </p:nvPr>
        </p:nvSpPr>
        <p:spPr>
          <a:xfrm>
            <a:off x="4149573" y="416984"/>
            <a:ext cx="7812617" cy="5757333"/>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0"/>
              </a:spcBef>
              <a:spcAft>
                <a:spcPts val="0"/>
              </a:spcAft>
              <a:buClr>
                <a:schemeClr val="dk1"/>
              </a:buClr>
              <a:buSzPts val="2400"/>
              <a:buChar char="•"/>
              <a:defRPr i="0" sz="3200" u="none" cap="none" strike="noStrike">
                <a:solidFill>
                  <a:schemeClr val="dk1"/>
                </a:solidFill>
              </a:defRPr>
            </a:lvl1pPr>
            <a:lvl2pPr indent="-381000" lvl="1" marL="914400" marR="0" algn="l">
              <a:lnSpc>
                <a:spcPct val="100000"/>
              </a:lnSpc>
              <a:spcBef>
                <a:spcPts val="667"/>
              </a:spcBef>
              <a:spcAft>
                <a:spcPts val="0"/>
              </a:spcAft>
              <a:buClr>
                <a:schemeClr val="dk1"/>
              </a:buClr>
              <a:buSzPts val="2400"/>
              <a:buChar char="•"/>
              <a:defRPr i="0" sz="3200" u="none" cap="none" strike="noStrike">
                <a:solidFill>
                  <a:schemeClr val="dk1"/>
                </a:solidFill>
              </a:defRPr>
            </a:lvl2pPr>
            <a:lvl3pPr indent="-355600" lvl="2" marL="1371600" marR="0" algn="l">
              <a:lnSpc>
                <a:spcPct val="100000"/>
              </a:lnSpc>
              <a:spcBef>
                <a:spcPts val="667"/>
              </a:spcBef>
              <a:spcAft>
                <a:spcPts val="0"/>
              </a:spcAft>
              <a:buClr>
                <a:schemeClr val="dk1"/>
              </a:buClr>
              <a:buSzPts val="2000"/>
              <a:buChar char="•"/>
              <a:defRPr i="0" sz="2667" u="none" cap="none" strike="noStrike">
                <a:solidFill>
                  <a:schemeClr val="dk1"/>
                </a:solidFill>
              </a:defRPr>
            </a:lvl3pPr>
            <a:lvl4pPr indent="-355600" lvl="3" marL="1828800" marR="0" algn="l">
              <a:lnSpc>
                <a:spcPct val="100000"/>
              </a:lnSpc>
              <a:spcBef>
                <a:spcPts val="667"/>
              </a:spcBef>
              <a:spcAft>
                <a:spcPts val="0"/>
              </a:spcAft>
              <a:buClr>
                <a:schemeClr val="dk1"/>
              </a:buClr>
              <a:buSzPts val="2000"/>
              <a:buChar char="•"/>
              <a:defRPr i="0" sz="2667" u="none" cap="none" strike="noStrike">
                <a:solidFill>
                  <a:schemeClr val="dk1"/>
                </a:solidFill>
              </a:defRPr>
            </a:lvl4pPr>
            <a:lvl5pPr indent="-355600" lvl="4" marL="2286000" marR="0" algn="l">
              <a:lnSpc>
                <a:spcPct val="100000"/>
              </a:lnSpc>
              <a:spcBef>
                <a:spcPts val="667"/>
              </a:spcBef>
              <a:spcAft>
                <a:spcPts val="0"/>
              </a:spcAft>
              <a:buClr>
                <a:schemeClr val="dk1"/>
              </a:buClr>
              <a:buSzPts val="2000"/>
              <a:buChar char="•"/>
              <a:defRPr i="0" sz="2667" u="none" cap="none" strike="noStrike">
                <a:solidFill>
                  <a:schemeClr val="dk1"/>
                </a:solidFill>
              </a:defRPr>
            </a:lvl5pPr>
            <a:lvl6pPr indent="-314325" lvl="5" marL="2743200" marR="0" algn="l">
              <a:lnSpc>
                <a:spcPct val="100000"/>
              </a:lnSpc>
              <a:spcBef>
                <a:spcPts val="667"/>
              </a:spcBef>
              <a:spcAft>
                <a:spcPts val="0"/>
              </a:spcAft>
              <a:buClr>
                <a:schemeClr val="dk1"/>
              </a:buClr>
              <a:buSzPts val="1350"/>
              <a:buChar char="•"/>
              <a:defRPr i="0" sz="2400" u="none" cap="none" strike="noStrike">
                <a:solidFill>
                  <a:schemeClr val="dk1"/>
                </a:solidFill>
              </a:defRPr>
            </a:lvl6pPr>
            <a:lvl7pPr indent="-330200" lvl="6" marL="3200400" marR="0" algn="l">
              <a:lnSpc>
                <a:spcPct val="100000"/>
              </a:lnSpc>
              <a:spcBef>
                <a:spcPts val="667"/>
              </a:spcBef>
              <a:spcAft>
                <a:spcPts val="0"/>
              </a:spcAft>
              <a:buClr>
                <a:schemeClr val="accent1"/>
              </a:buClr>
              <a:buSzPts val="1600"/>
              <a:buChar char="​"/>
              <a:defRPr i="0" sz="2133" u="none" cap="none" strike="noStrike">
                <a:solidFill>
                  <a:schemeClr val="accent1"/>
                </a:solidFill>
              </a:defRPr>
            </a:lvl7pPr>
            <a:lvl8pPr indent="-317500" lvl="7" marL="3657600" marR="0" algn="l">
              <a:lnSpc>
                <a:spcPct val="100000"/>
              </a:lnSpc>
              <a:spcBef>
                <a:spcPts val="400"/>
              </a:spcBef>
              <a:spcAft>
                <a:spcPts val="0"/>
              </a:spcAft>
              <a:buClr>
                <a:schemeClr val="dk1"/>
              </a:buClr>
              <a:buSzPts val="1400"/>
              <a:buChar char="•"/>
              <a:defRPr i="0" sz="1867" u="none" cap="none" strike="noStrike">
                <a:solidFill>
                  <a:schemeClr val="dk1"/>
                </a:solidFill>
              </a:defRPr>
            </a:lvl8pPr>
            <a:lvl9pPr indent="-317500" lvl="8" marL="4114800" marR="0" algn="l">
              <a:lnSpc>
                <a:spcPct val="100000"/>
              </a:lnSpc>
              <a:spcBef>
                <a:spcPts val="400"/>
              </a:spcBef>
              <a:spcAft>
                <a:spcPts val="400"/>
              </a:spcAft>
              <a:buClr>
                <a:schemeClr val="dk2"/>
              </a:buClr>
              <a:buSzPts val="1400"/>
              <a:buChar char="​"/>
              <a:defRPr i="0" sz="1867" u="none" cap="none" strike="noStrike">
                <a:solidFill>
                  <a:schemeClr val="dk2"/>
                </a:solidFill>
              </a:defRPr>
            </a:lvl9pPr>
          </a:lstStyle>
          <a:p/>
        </p:txBody>
      </p:sp>
      <p:sp>
        <p:nvSpPr>
          <p:cNvPr id="244" name="Google Shape;244;p73"/>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Activity 2">
  <p:cSld name="Group Activity 2">
    <p:spTree>
      <p:nvGrpSpPr>
        <p:cNvPr id="245" name="Shape 245"/>
        <p:cNvGrpSpPr/>
        <p:nvPr/>
      </p:nvGrpSpPr>
      <p:grpSpPr>
        <a:xfrm>
          <a:off x="0" y="0"/>
          <a:ext cx="0" cy="0"/>
          <a:chOff x="0" y="0"/>
          <a:chExt cx="0" cy="0"/>
        </a:xfrm>
      </p:grpSpPr>
      <p:pic>
        <p:nvPicPr>
          <p:cNvPr id="246" name="Google Shape;246;p74"/>
          <p:cNvPicPr preferRelativeResize="0"/>
          <p:nvPr/>
        </p:nvPicPr>
        <p:blipFill rotWithShape="1">
          <a:blip r:embed="rId2">
            <a:alphaModFix/>
          </a:blip>
          <a:srcRect b="0" l="0" r="23075" t="0"/>
          <a:stretch/>
        </p:blipFill>
        <p:spPr>
          <a:xfrm>
            <a:off x="-1" y="-1"/>
            <a:ext cx="12192001" cy="1706880"/>
          </a:xfrm>
          <a:prstGeom prst="rect">
            <a:avLst/>
          </a:prstGeom>
          <a:noFill/>
          <a:ln>
            <a:noFill/>
          </a:ln>
        </p:spPr>
      </p:pic>
      <p:sp>
        <p:nvSpPr>
          <p:cNvPr id="247" name="Google Shape;247;p74"/>
          <p:cNvSpPr txBox="1"/>
          <p:nvPr>
            <p:ph type="title"/>
          </p:nvPr>
        </p:nvSpPr>
        <p:spPr>
          <a:xfrm>
            <a:off x="378649" y="347939"/>
            <a:ext cx="11440400" cy="10900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0"/>
              </a:spcBef>
              <a:spcAft>
                <a:spcPts val="0"/>
              </a:spcAft>
              <a:buClr>
                <a:srgbClr val="FFFFFF"/>
              </a:buClr>
              <a:buSzPts val="3200"/>
              <a:buFont typeface="Trebuchet MS"/>
              <a:buNone/>
              <a:defRPr i="0" sz="4267" u="none" cap="none" strike="noStrike">
                <a:solidFill>
                  <a:srgbClr val="FFFFFF"/>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248" name="Google Shape;248;p74"/>
          <p:cNvSpPr txBox="1"/>
          <p:nvPr>
            <p:ph idx="1" type="body"/>
          </p:nvPr>
        </p:nvSpPr>
        <p:spPr>
          <a:xfrm>
            <a:off x="381858" y="1816103"/>
            <a:ext cx="11435449" cy="4612217"/>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0"/>
              </a:spcBef>
              <a:spcAft>
                <a:spcPts val="0"/>
              </a:spcAft>
              <a:buClr>
                <a:schemeClr val="dk1"/>
              </a:buClr>
              <a:buSzPts val="2400"/>
              <a:buChar char="•"/>
              <a:defRPr i="0" sz="3200" u="none" cap="none" strike="noStrike">
                <a:solidFill>
                  <a:schemeClr val="dk1"/>
                </a:solidFill>
              </a:defRPr>
            </a:lvl1pPr>
            <a:lvl2pPr indent="-381000" lvl="1" marL="914400" marR="0" algn="l">
              <a:lnSpc>
                <a:spcPct val="100000"/>
              </a:lnSpc>
              <a:spcBef>
                <a:spcPts val="667"/>
              </a:spcBef>
              <a:spcAft>
                <a:spcPts val="0"/>
              </a:spcAft>
              <a:buClr>
                <a:schemeClr val="dk1"/>
              </a:buClr>
              <a:buSzPts val="2400"/>
              <a:buChar char="•"/>
              <a:defRPr i="0" sz="3200" u="none" cap="none" strike="noStrike">
                <a:solidFill>
                  <a:schemeClr val="dk1"/>
                </a:solidFill>
              </a:defRPr>
            </a:lvl2pPr>
            <a:lvl3pPr indent="-355600" lvl="2" marL="1371600" marR="0" algn="l">
              <a:lnSpc>
                <a:spcPct val="100000"/>
              </a:lnSpc>
              <a:spcBef>
                <a:spcPts val="667"/>
              </a:spcBef>
              <a:spcAft>
                <a:spcPts val="0"/>
              </a:spcAft>
              <a:buClr>
                <a:schemeClr val="dk1"/>
              </a:buClr>
              <a:buSzPts val="2000"/>
              <a:buChar char="•"/>
              <a:defRPr i="0" sz="2667" u="none" cap="none" strike="noStrike">
                <a:solidFill>
                  <a:schemeClr val="dk1"/>
                </a:solidFill>
              </a:defRPr>
            </a:lvl3pPr>
            <a:lvl4pPr indent="-355600" lvl="3" marL="1828800" marR="0" algn="l">
              <a:lnSpc>
                <a:spcPct val="100000"/>
              </a:lnSpc>
              <a:spcBef>
                <a:spcPts val="667"/>
              </a:spcBef>
              <a:spcAft>
                <a:spcPts val="0"/>
              </a:spcAft>
              <a:buClr>
                <a:schemeClr val="dk1"/>
              </a:buClr>
              <a:buSzPts val="2000"/>
              <a:buChar char="•"/>
              <a:defRPr i="0" sz="2667" u="none" cap="none" strike="noStrike">
                <a:solidFill>
                  <a:schemeClr val="dk1"/>
                </a:solidFill>
              </a:defRPr>
            </a:lvl4pPr>
            <a:lvl5pPr indent="-355600" lvl="4" marL="2286000" marR="0" algn="l">
              <a:lnSpc>
                <a:spcPct val="100000"/>
              </a:lnSpc>
              <a:spcBef>
                <a:spcPts val="667"/>
              </a:spcBef>
              <a:spcAft>
                <a:spcPts val="0"/>
              </a:spcAft>
              <a:buClr>
                <a:schemeClr val="dk1"/>
              </a:buClr>
              <a:buSzPts val="2000"/>
              <a:buChar char="•"/>
              <a:defRPr i="0" sz="2667" u="none" cap="none" strike="noStrike">
                <a:solidFill>
                  <a:schemeClr val="dk1"/>
                </a:solidFill>
              </a:defRPr>
            </a:lvl5pPr>
            <a:lvl6pPr indent="-314325" lvl="5" marL="2743200" marR="0" algn="l">
              <a:lnSpc>
                <a:spcPct val="100000"/>
              </a:lnSpc>
              <a:spcBef>
                <a:spcPts val="667"/>
              </a:spcBef>
              <a:spcAft>
                <a:spcPts val="0"/>
              </a:spcAft>
              <a:buClr>
                <a:schemeClr val="dk1"/>
              </a:buClr>
              <a:buSzPts val="1350"/>
              <a:buChar char="•"/>
              <a:defRPr i="0" sz="2400" u="none" cap="none" strike="noStrike">
                <a:solidFill>
                  <a:schemeClr val="dk1"/>
                </a:solidFill>
              </a:defRPr>
            </a:lvl6pPr>
            <a:lvl7pPr indent="-330200" lvl="6" marL="3200400" marR="0" algn="l">
              <a:lnSpc>
                <a:spcPct val="100000"/>
              </a:lnSpc>
              <a:spcBef>
                <a:spcPts val="667"/>
              </a:spcBef>
              <a:spcAft>
                <a:spcPts val="0"/>
              </a:spcAft>
              <a:buClr>
                <a:schemeClr val="accent1"/>
              </a:buClr>
              <a:buSzPts val="1600"/>
              <a:buChar char="​"/>
              <a:defRPr i="0" sz="2133" u="none" cap="none" strike="noStrike">
                <a:solidFill>
                  <a:schemeClr val="accent1"/>
                </a:solidFill>
              </a:defRPr>
            </a:lvl7pPr>
            <a:lvl8pPr indent="-317500" lvl="7" marL="3657600" marR="0" algn="l">
              <a:lnSpc>
                <a:spcPct val="100000"/>
              </a:lnSpc>
              <a:spcBef>
                <a:spcPts val="400"/>
              </a:spcBef>
              <a:spcAft>
                <a:spcPts val="0"/>
              </a:spcAft>
              <a:buClr>
                <a:schemeClr val="dk1"/>
              </a:buClr>
              <a:buSzPts val="1400"/>
              <a:buChar char="•"/>
              <a:defRPr i="0" sz="1867" u="none" cap="none" strike="noStrike">
                <a:solidFill>
                  <a:schemeClr val="dk1"/>
                </a:solidFill>
              </a:defRPr>
            </a:lvl8pPr>
            <a:lvl9pPr indent="-317500" lvl="8" marL="4114800" marR="0" algn="l">
              <a:lnSpc>
                <a:spcPct val="100000"/>
              </a:lnSpc>
              <a:spcBef>
                <a:spcPts val="400"/>
              </a:spcBef>
              <a:spcAft>
                <a:spcPts val="400"/>
              </a:spcAft>
              <a:buClr>
                <a:schemeClr val="dk2"/>
              </a:buClr>
              <a:buSzPts val="1400"/>
              <a:buChar char="​"/>
              <a:defRPr i="0" sz="1867" u="none" cap="none" strike="noStrike">
                <a:solidFill>
                  <a:schemeClr val="dk2"/>
                </a:solidFill>
              </a:defRPr>
            </a:lvl9pPr>
          </a:lstStyle>
          <a:p/>
        </p:txBody>
      </p:sp>
      <p:pic>
        <p:nvPicPr>
          <p:cNvPr id="249" name="Google Shape;249;p74"/>
          <p:cNvPicPr preferRelativeResize="0"/>
          <p:nvPr/>
        </p:nvPicPr>
        <p:blipFill rotWithShape="1">
          <a:blip r:embed="rId3">
            <a:alphaModFix/>
          </a:blip>
          <a:srcRect b="0" l="0" r="0" t="0"/>
          <a:stretch/>
        </p:blipFill>
        <p:spPr>
          <a:xfrm>
            <a:off x="11057710" y="109958"/>
            <a:ext cx="1047793" cy="377370"/>
          </a:xfrm>
          <a:prstGeom prst="rect">
            <a:avLst/>
          </a:prstGeom>
          <a:noFill/>
          <a:ln>
            <a:noFill/>
          </a:ln>
        </p:spPr>
      </p:pic>
      <p:sp>
        <p:nvSpPr>
          <p:cNvPr id="250" name="Google Shape;250;p74"/>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51" name="Shape 251"/>
        <p:cNvGrpSpPr/>
        <p:nvPr/>
      </p:nvGrpSpPr>
      <p:grpSpPr>
        <a:xfrm>
          <a:off x="0" y="0"/>
          <a:ext cx="0" cy="0"/>
          <a:chOff x="0" y="0"/>
          <a:chExt cx="0" cy="0"/>
        </a:xfrm>
      </p:grpSpPr>
      <p:sp>
        <p:nvSpPr>
          <p:cNvPr id="252" name="Google Shape;252;p75"/>
          <p:cNvSpPr txBox="1"/>
          <p:nvPr>
            <p:ph type="title"/>
          </p:nvPr>
        </p:nvSpPr>
        <p:spPr>
          <a:xfrm>
            <a:off x="378649" y="350781"/>
            <a:ext cx="11440400" cy="1078400"/>
          </a:xfrm>
          <a:prstGeom prst="rect">
            <a:avLst/>
          </a:prstGeom>
          <a:noFill/>
          <a:ln>
            <a:noFill/>
          </a:ln>
        </p:spPr>
        <p:txBody>
          <a:bodyPr anchorCtr="0" anchor="t" bIns="91425" lIns="91425" spcFirstLastPara="1" rIns="91425" wrap="square" tIns="91425">
            <a:noAutofit/>
          </a:bodyPr>
          <a:lstStyle>
            <a:lvl1pPr lvl="0" marR="0" algn="l">
              <a:lnSpc>
                <a:spcPct val="90000"/>
              </a:lnSpc>
              <a:spcBef>
                <a:spcPts val="0"/>
              </a:spcBef>
              <a:spcAft>
                <a:spcPts val="0"/>
              </a:spcAft>
              <a:buClr>
                <a:schemeClr val="dk1"/>
              </a:buClr>
              <a:buSzPts val="3200"/>
              <a:buFont typeface="Trebuchet MS"/>
              <a:buNone/>
              <a:defRPr i="0" sz="4267" u="none" cap="none" strike="noStrike">
                <a:solidFill>
                  <a:schemeClr val="dk1"/>
                </a:solidFill>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p:txBody>
      </p:sp>
      <p:sp>
        <p:nvSpPr>
          <p:cNvPr id="253" name="Google Shape;253;p75"/>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61" name="Shape 261"/>
        <p:cNvGrpSpPr/>
        <p:nvPr/>
      </p:nvGrpSpPr>
      <p:grpSpPr>
        <a:xfrm>
          <a:off x="0" y="0"/>
          <a:ext cx="0" cy="0"/>
          <a:chOff x="0" y="0"/>
          <a:chExt cx="0" cy="0"/>
        </a:xfrm>
      </p:grpSpPr>
      <p:sp>
        <p:nvSpPr>
          <p:cNvPr id="262" name="Google Shape;262;p42"/>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42"/>
          <p:cNvSpPr txBox="1"/>
          <p:nvPr>
            <p:ph idx="1" type="body"/>
          </p:nvPr>
        </p:nvSpPr>
        <p:spPr>
          <a:xfrm>
            <a:off x="838199" y="1972637"/>
            <a:ext cx="10987355" cy="42043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42"/>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6" name="Google Shape;266;p42"/>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Group Discussion">
  <p:cSld name="4_Group Discussion">
    <p:spTree>
      <p:nvGrpSpPr>
        <p:cNvPr id="267" name="Shape 267"/>
        <p:cNvGrpSpPr/>
        <p:nvPr/>
      </p:nvGrpSpPr>
      <p:grpSpPr>
        <a:xfrm>
          <a:off x="0" y="0"/>
          <a:ext cx="0" cy="0"/>
          <a:chOff x="0" y="0"/>
          <a:chExt cx="0" cy="0"/>
        </a:xfrm>
      </p:grpSpPr>
      <p:sp>
        <p:nvSpPr>
          <p:cNvPr id="268" name="Google Shape;268;p44"/>
          <p:cNvSpPr/>
          <p:nvPr/>
        </p:nvSpPr>
        <p:spPr>
          <a:xfrm>
            <a:off x="0" y="0"/>
            <a:ext cx="304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69" name="Google Shape;269;p44"/>
          <p:cNvSpPr/>
          <p:nvPr/>
        </p:nvSpPr>
        <p:spPr>
          <a:xfrm>
            <a:off x="0" y="0"/>
            <a:ext cx="12192000" cy="157236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70" name="Google Shape;270;p44"/>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Trebuchet MS"/>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44"/>
          <p:cNvSpPr txBox="1"/>
          <p:nvPr>
            <p:ph idx="1" type="body"/>
          </p:nvPr>
        </p:nvSpPr>
        <p:spPr>
          <a:xfrm>
            <a:off x="1893195" y="1975590"/>
            <a:ext cx="7765960" cy="4479187"/>
          </a:xfrm>
          <a:prstGeom prst="rect">
            <a:avLst/>
          </a:prstGeom>
          <a:noFill/>
          <a:ln>
            <a:noFill/>
          </a:ln>
        </p:spPr>
        <p:txBody>
          <a:bodyPr anchorCtr="0" anchor="b" bIns="45700" lIns="91425" spcFirstLastPara="1" rIns="91425" wrap="square" tIns="45700">
            <a:normAutofit/>
          </a:bodyPr>
          <a:lstStyle>
            <a:lvl1pPr indent="-457200" lvl="0" marL="457200" algn="l">
              <a:lnSpc>
                <a:spcPct val="90000"/>
              </a:lnSpc>
              <a:spcBef>
                <a:spcPts val="1000"/>
              </a:spcBef>
              <a:spcAft>
                <a:spcPts val="0"/>
              </a:spcAft>
              <a:buSzPts val="3600"/>
              <a:buFont typeface="Trebuchet MS"/>
              <a:buAutoNum type="arabicPeriod"/>
              <a:defRPr sz="3600">
                <a:solidFill>
                  <a:schemeClr val="dk1"/>
                </a:solidFill>
              </a:defRPr>
            </a:lvl1pPr>
            <a:lvl2pPr indent="-431800" lvl="1" marL="914400" algn="l">
              <a:lnSpc>
                <a:spcPct val="90000"/>
              </a:lnSpc>
              <a:spcBef>
                <a:spcPts val="500"/>
              </a:spcBef>
              <a:spcAft>
                <a:spcPts val="0"/>
              </a:spcAft>
              <a:buSzPts val="3200"/>
              <a:buFont typeface="Trebuchet MS"/>
              <a:buAutoNum type="arabicPeriod"/>
              <a:defRPr sz="3200">
                <a:solidFill>
                  <a:schemeClr val="dk1"/>
                </a:solidFill>
              </a:defRPr>
            </a:lvl2pPr>
            <a:lvl3pPr indent="-406400" lvl="2" marL="1371600" algn="l">
              <a:lnSpc>
                <a:spcPct val="90000"/>
              </a:lnSpc>
              <a:spcBef>
                <a:spcPts val="500"/>
              </a:spcBef>
              <a:spcAft>
                <a:spcPts val="0"/>
              </a:spcAft>
              <a:buSzPts val="2800"/>
              <a:buFont typeface="Trebuchet MS"/>
              <a:buAutoNum type="arabicPeriod"/>
              <a:defRPr sz="2800">
                <a:solidFill>
                  <a:schemeClr val="dk1"/>
                </a:solidFill>
              </a:defRPr>
            </a:lvl3pPr>
            <a:lvl4pPr indent="-381000" lvl="3" marL="1828800" algn="l">
              <a:lnSpc>
                <a:spcPct val="90000"/>
              </a:lnSpc>
              <a:spcBef>
                <a:spcPts val="500"/>
              </a:spcBef>
              <a:spcAft>
                <a:spcPts val="0"/>
              </a:spcAft>
              <a:buSzPts val="2400"/>
              <a:buFont typeface="Trebuchet MS"/>
              <a:buAutoNum type="arabicPeriod"/>
              <a:defRPr sz="2400">
                <a:solidFill>
                  <a:schemeClr val="dk1"/>
                </a:solidFill>
              </a:defRPr>
            </a:lvl4pPr>
            <a:lvl5pPr indent="-381000" lvl="4" marL="2286000" algn="l">
              <a:lnSpc>
                <a:spcPct val="90000"/>
              </a:lnSpc>
              <a:spcBef>
                <a:spcPts val="500"/>
              </a:spcBef>
              <a:spcAft>
                <a:spcPts val="0"/>
              </a:spcAft>
              <a:buSzPts val="2400"/>
              <a:buFont typeface="Trebuchet MS"/>
              <a:buAutoNum type="arabicPeriod"/>
              <a:defRPr sz="24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44"/>
          <p:cNvSpPr/>
          <p:nvPr/>
        </p:nvSpPr>
        <p:spPr>
          <a:xfrm>
            <a:off x="410593" y="199718"/>
            <a:ext cx="1036527" cy="1059818"/>
          </a:xfrm>
          <a:prstGeom prst="ellipse">
            <a:avLst/>
          </a:prstGeom>
          <a:solidFill>
            <a:schemeClr val="accent1"/>
          </a:solidFill>
          <a:ln cap="flat" cmpd="sng" w="12700">
            <a:solidFill>
              <a:srgbClr val="052D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73" name="Google Shape;273;p44"/>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SzPts val="4200"/>
              <a:buNone/>
              <a:defRPr b="1" sz="4200">
                <a:solidFill>
                  <a:schemeClr val="lt1"/>
                </a:solidFill>
                <a:latin typeface="Trebuchet MS"/>
                <a:ea typeface="Trebuchet MS"/>
                <a:cs typeface="Trebuchet MS"/>
                <a:sym typeface="Trebuchet MS"/>
              </a:defRPr>
            </a:lvl1pPr>
            <a:lvl2pPr indent="-381000" lvl="1" marL="914400" algn="l">
              <a:lnSpc>
                <a:spcPct val="90000"/>
              </a:lnSpc>
              <a:spcBef>
                <a:spcPts val="500"/>
              </a:spcBef>
              <a:spcAft>
                <a:spcPts val="0"/>
              </a:spcAft>
              <a:buSzPts val="24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342900" lvl="4" marL="2286000" algn="l">
              <a:lnSpc>
                <a:spcPct val="90000"/>
              </a:lnSpc>
              <a:spcBef>
                <a:spcPts val="500"/>
              </a:spcBef>
              <a:spcAft>
                <a:spcPts val="0"/>
              </a:spcAft>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44"/>
          <p:cNvSpPr txBox="1"/>
          <p:nvPr>
            <p:ph idx="3" type="body"/>
          </p:nvPr>
        </p:nvSpPr>
        <p:spPr>
          <a:xfrm>
            <a:off x="0" y="6443759"/>
            <a:ext cx="515389" cy="414241"/>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0"/>
              </a:spcBef>
              <a:spcAft>
                <a:spcPts val="0"/>
              </a:spcAft>
              <a:buSzPts val="1800"/>
              <a:buFont typeface="Arial"/>
              <a:buNone/>
              <a:defRPr sz="1200">
                <a:solidFill>
                  <a:schemeClr val="lt1"/>
                </a:solidFill>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pic>
        <p:nvPicPr>
          <p:cNvPr id="275" name="Google Shape;275;p44"/>
          <p:cNvPicPr preferRelativeResize="0"/>
          <p:nvPr/>
        </p:nvPicPr>
        <p:blipFill rotWithShape="1">
          <a:blip r:embed="rId2">
            <a:alphaModFix/>
          </a:blip>
          <a:srcRect b="0" l="0" r="0" t="0"/>
          <a:stretch/>
        </p:blipFill>
        <p:spPr>
          <a:xfrm>
            <a:off x="10868304" y="128361"/>
            <a:ext cx="1323696" cy="63567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Group Discussion">
  <p:cSld name="3_Group Discussion">
    <p:spTree>
      <p:nvGrpSpPr>
        <p:cNvPr id="276" name="Shape 276"/>
        <p:cNvGrpSpPr/>
        <p:nvPr/>
      </p:nvGrpSpPr>
      <p:grpSpPr>
        <a:xfrm>
          <a:off x="0" y="0"/>
          <a:ext cx="0" cy="0"/>
          <a:chOff x="0" y="0"/>
          <a:chExt cx="0" cy="0"/>
        </a:xfrm>
      </p:grpSpPr>
      <p:sp>
        <p:nvSpPr>
          <p:cNvPr id="277" name="Google Shape;277;p45"/>
          <p:cNvSpPr/>
          <p:nvPr/>
        </p:nvSpPr>
        <p:spPr>
          <a:xfrm>
            <a:off x="0" y="1572366"/>
            <a:ext cx="304800" cy="528563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78" name="Google Shape;278;p45"/>
          <p:cNvSpPr/>
          <p:nvPr/>
        </p:nvSpPr>
        <p:spPr>
          <a:xfrm>
            <a:off x="10224135" y="6235065"/>
            <a:ext cx="1967865" cy="622935"/>
          </a:xfrm>
          <a:prstGeom prst="rect">
            <a:avLst/>
          </a:prstGeom>
          <a:solidFill>
            <a:schemeClr val="accent1"/>
          </a:solidFill>
          <a:ln cap="flat" cmpd="sng" w="12700">
            <a:solidFill>
              <a:srgbClr val="052D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79" name="Google Shape;279;p45"/>
          <p:cNvSpPr/>
          <p:nvPr/>
        </p:nvSpPr>
        <p:spPr>
          <a:xfrm>
            <a:off x="305812" y="0"/>
            <a:ext cx="11886188" cy="157236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80" name="Google Shape;280;p45"/>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Trebuchet MS"/>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45"/>
          <p:cNvSpPr txBox="1"/>
          <p:nvPr>
            <p:ph idx="1" type="body"/>
          </p:nvPr>
        </p:nvSpPr>
        <p:spPr>
          <a:xfrm>
            <a:off x="1893195" y="1975590"/>
            <a:ext cx="7418230" cy="4479187"/>
          </a:xfrm>
          <a:prstGeom prst="rect">
            <a:avLst/>
          </a:prstGeom>
          <a:noFill/>
          <a:ln>
            <a:noFill/>
          </a:ln>
        </p:spPr>
        <p:txBody>
          <a:bodyPr anchorCtr="0" anchor="b" bIns="45700" lIns="91425" spcFirstLastPara="1" rIns="91425" wrap="square" tIns="45700">
            <a:normAutofit/>
          </a:bodyPr>
          <a:lstStyle>
            <a:lvl1pPr indent="-457200" lvl="0" marL="457200" algn="l">
              <a:lnSpc>
                <a:spcPct val="90000"/>
              </a:lnSpc>
              <a:spcBef>
                <a:spcPts val="1000"/>
              </a:spcBef>
              <a:spcAft>
                <a:spcPts val="0"/>
              </a:spcAft>
              <a:buSzPts val="3600"/>
              <a:buFont typeface="Trebuchet MS"/>
              <a:buAutoNum type="arabicPeriod"/>
              <a:defRPr sz="3600">
                <a:solidFill>
                  <a:schemeClr val="dk1"/>
                </a:solidFill>
              </a:defRPr>
            </a:lvl1pPr>
            <a:lvl2pPr indent="-431800" lvl="1" marL="914400" algn="l">
              <a:lnSpc>
                <a:spcPct val="90000"/>
              </a:lnSpc>
              <a:spcBef>
                <a:spcPts val="500"/>
              </a:spcBef>
              <a:spcAft>
                <a:spcPts val="0"/>
              </a:spcAft>
              <a:buSzPts val="3200"/>
              <a:buFont typeface="Trebuchet MS"/>
              <a:buAutoNum type="arabicPeriod"/>
              <a:defRPr sz="3200">
                <a:solidFill>
                  <a:schemeClr val="dk1"/>
                </a:solidFill>
              </a:defRPr>
            </a:lvl2pPr>
            <a:lvl3pPr indent="-406400" lvl="2" marL="1371600" algn="l">
              <a:lnSpc>
                <a:spcPct val="90000"/>
              </a:lnSpc>
              <a:spcBef>
                <a:spcPts val="500"/>
              </a:spcBef>
              <a:spcAft>
                <a:spcPts val="0"/>
              </a:spcAft>
              <a:buSzPts val="2800"/>
              <a:buFont typeface="Trebuchet MS"/>
              <a:buAutoNum type="arabicPeriod"/>
              <a:defRPr sz="2800">
                <a:solidFill>
                  <a:schemeClr val="dk1"/>
                </a:solidFill>
              </a:defRPr>
            </a:lvl3pPr>
            <a:lvl4pPr indent="-381000" lvl="3" marL="1828800" algn="l">
              <a:lnSpc>
                <a:spcPct val="90000"/>
              </a:lnSpc>
              <a:spcBef>
                <a:spcPts val="500"/>
              </a:spcBef>
              <a:spcAft>
                <a:spcPts val="0"/>
              </a:spcAft>
              <a:buSzPts val="2400"/>
              <a:buFont typeface="Trebuchet MS"/>
              <a:buAutoNum type="arabicPeriod"/>
              <a:defRPr sz="2400">
                <a:solidFill>
                  <a:schemeClr val="dk1"/>
                </a:solidFill>
              </a:defRPr>
            </a:lvl4pPr>
            <a:lvl5pPr indent="-381000" lvl="4" marL="2286000" algn="l">
              <a:lnSpc>
                <a:spcPct val="90000"/>
              </a:lnSpc>
              <a:spcBef>
                <a:spcPts val="500"/>
              </a:spcBef>
              <a:spcAft>
                <a:spcPts val="0"/>
              </a:spcAft>
              <a:buSzPts val="2400"/>
              <a:buFont typeface="Trebuchet MS"/>
              <a:buAutoNum type="arabicPeriod"/>
              <a:defRPr sz="24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45"/>
          <p:cNvSpPr/>
          <p:nvPr/>
        </p:nvSpPr>
        <p:spPr>
          <a:xfrm>
            <a:off x="410593" y="199718"/>
            <a:ext cx="1036527" cy="1059818"/>
          </a:xfrm>
          <a:prstGeom prst="ellipse">
            <a:avLst/>
          </a:prstGeom>
          <a:solidFill>
            <a:schemeClr val="accent1"/>
          </a:solidFill>
          <a:ln cap="flat" cmpd="sng" w="12700">
            <a:solidFill>
              <a:srgbClr val="052D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83" name="Google Shape;283;p45"/>
          <p:cNvSpPr txBox="1"/>
          <p:nvPr>
            <p:ph idx="2" type="body"/>
          </p:nvPr>
        </p:nvSpPr>
        <p:spPr>
          <a:xfrm>
            <a:off x="409582" y="417331"/>
            <a:ext cx="1014184" cy="665747"/>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SzPts val="4200"/>
              <a:buNone/>
              <a:defRPr b="1" sz="4200">
                <a:solidFill>
                  <a:schemeClr val="lt1"/>
                </a:solidFill>
                <a:latin typeface="Trebuchet MS"/>
                <a:ea typeface="Trebuchet MS"/>
                <a:cs typeface="Trebuchet MS"/>
                <a:sym typeface="Trebuchet MS"/>
              </a:defRPr>
            </a:lvl1pPr>
            <a:lvl2pPr indent="-381000" lvl="1" marL="914400" algn="l">
              <a:lnSpc>
                <a:spcPct val="90000"/>
              </a:lnSpc>
              <a:spcBef>
                <a:spcPts val="500"/>
              </a:spcBef>
              <a:spcAft>
                <a:spcPts val="0"/>
              </a:spcAft>
              <a:buSzPts val="24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342900" lvl="4" marL="2286000" algn="l">
              <a:lnSpc>
                <a:spcPct val="90000"/>
              </a:lnSpc>
              <a:spcBef>
                <a:spcPts val="500"/>
              </a:spcBef>
              <a:spcAft>
                <a:spcPts val="0"/>
              </a:spcAft>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45"/>
          <p:cNvSpPr txBox="1"/>
          <p:nvPr>
            <p:ph idx="3" type="body"/>
          </p:nvPr>
        </p:nvSpPr>
        <p:spPr>
          <a:xfrm>
            <a:off x="0" y="6443759"/>
            <a:ext cx="515389" cy="414241"/>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0"/>
              </a:spcBef>
              <a:spcAft>
                <a:spcPts val="0"/>
              </a:spcAft>
              <a:buSzPts val="1800"/>
              <a:buFont typeface="Arial"/>
              <a:buNone/>
              <a:defRPr sz="1200">
                <a:solidFill>
                  <a:schemeClr val="lt1"/>
                </a:solidFill>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grpSp>
        <p:nvGrpSpPr>
          <p:cNvPr id="285" name="Google Shape;285;p45"/>
          <p:cNvGrpSpPr/>
          <p:nvPr/>
        </p:nvGrpSpPr>
        <p:grpSpPr>
          <a:xfrm>
            <a:off x="10369362" y="6340379"/>
            <a:ext cx="1605151" cy="369332"/>
            <a:chOff x="9869925" y="6134639"/>
            <a:chExt cx="1605151" cy="369332"/>
          </a:xfrm>
        </p:grpSpPr>
        <p:cxnSp>
          <p:nvCxnSpPr>
            <p:cNvPr id="286" name="Google Shape;286;p45"/>
            <p:cNvCxnSpPr/>
            <p:nvPr/>
          </p:nvCxnSpPr>
          <p:spPr>
            <a:xfrm>
              <a:off x="11317129" y="6191338"/>
              <a:ext cx="157947" cy="157947"/>
            </a:xfrm>
            <a:prstGeom prst="straightConnector1">
              <a:avLst/>
            </a:prstGeom>
            <a:noFill/>
            <a:ln cap="flat" cmpd="sng" w="57150">
              <a:solidFill>
                <a:schemeClr val="lt1"/>
              </a:solidFill>
              <a:prstDash val="solid"/>
              <a:miter lim="800000"/>
              <a:headEnd len="sm" w="sm" type="none"/>
              <a:tailEnd len="sm" w="sm" type="none"/>
            </a:ln>
          </p:spPr>
        </p:cxnSp>
        <p:cxnSp>
          <p:nvCxnSpPr>
            <p:cNvPr id="287" name="Google Shape;287;p45"/>
            <p:cNvCxnSpPr/>
            <p:nvPr/>
          </p:nvCxnSpPr>
          <p:spPr>
            <a:xfrm flipH="1">
              <a:off x="11317129" y="6316562"/>
              <a:ext cx="148395" cy="148394"/>
            </a:xfrm>
            <a:prstGeom prst="straightConnector1">
              <a:avLst/>
            </a:prstGeom>
            <a:noFill/>
            <a:ln cap="flat" cmpd="sng" w="57150">
              <a:solidFill>
                <a:schemeClr val="lt1"/>
              </a:solidFill>
              <a:prstDash val="solid"/>
              <a:miter lim="800000"/>
              <a:headEnd len="sm" w="sm" type="none"/>
              <a:tailEnd len="sm" w="sm" type="none"/>
            </a:ln>
          </p:spPr>
        </p:cxnSp>
        <p:sp>
          <p:nvSpPr>
            <p:cNvPr id="288" name="Google Shape;288;p45"/>
            <p:cNvSpPr txBox="1"/>
            <p:nvPr/>
          </p:nvSpPr>
          <p:spPr>
            <a:xfrm>
              <a:off x="9869925" y="6134639"/>
              <a:ext cx="149901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lt1"/>
                  </a:solidFill>
                  <a:latin typeface="Trebuchet MS"/>
                  <a:ea typeface="Trebuchet MS"/>
                  <a:cs typeface="Trebuchet MS"/>
                  <a:sym typeface="Trebuchet MS"/>
                </a:rPr>
                <a:t>For example</a:t>
              </a:r>
              <a:endParaRPr b="0" i="0" sz="1400" u="none" cap="none" strike="noStrike">
                <a:solidFill>
                  <a:srgbClr val="000000"/>
                </a:solidFill>
                <a:latin typeface="Arial"/>
                <a:ea typeface="Arial"/>
                <a:cs typeface="Arial"/>
                <a:sym typeface="Arial"/>
              </a:endParaRPr>
            </a:p>
          </p:txBody>
        </p:sp>
      </p:grpSp>
      <p:pic>
        <p:nvPicPr>
          <p:cNvPr id="289" name="Google Shape;289;p45"/>
          <p:cNvPicPr preferRelativeResize="0"/>
          <p:nvPr/>
        </p:nvPicPr>
        <p:blipFill rotWithShape="1">
          <a:blip r:embed="rId2">
            <a:alphaModFix/>
          </a:blip>
          <a:srcRect b="0" l="0" r="0" t="0"/>
          <a:stretch/>
        </p:blipFill>
        <p:spPr>
          <a:xfrm>
            <a:off x="10868304" y="128361"/>
            <a:ext cx="1323696" cy="63567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up Discussion">
  <p:cSld name="Group Discussion">
    <p:spTree>
      <p:nvGrpSpPr>
        <p:cNvPr id="290" name="Shape 290"/>
        <p:cNvGrpSpPr/>
        <p:nvPr/>
      </p:nvGrpSpPr>
      <p:grpSpPr>
        <a:xfrm>
          <a:off x="0" y="0"/>
          <a:ext cx="0" cy="0"/>
          <a:chOff x="0" y="0"/>
          <a:chExt cx="0" cy="0"/>
        </a:xfrm>
      </p:grpSpPr>
      <p:sp>
        <p:nvSpPr>
          <p:cNvPr id="291" name="Google Shape;291;p46"/>
          <p:cNvSpPr/>
          <p:nvPr/>
        </p:nvSpPr>
        <p:spPr>
          <a:xfrm>
            <a:off x="305809" y="0"/>
            <a:ext cx="3820438"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92" name="Google Shape;292;p46"/>
          <p:cNvSpPr txBox="1"/>
          <p:nvPr>
            <p:ph type="ctrTitle"/>
          </p:nvPr>
        </p:nvSpPr>
        <p:spPr>
          <a:xfrm>
            <a:off x="687887" y="3024020"/>
            <a:ext cx="3207708" cy="282430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Trebuchet MS"/>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93" name="Google Shape;293;p46"/>
          <p:cNvPicPr preferRelativeResize="0"/>
          <p:nvPr/>
        </p:nvPicPr>
        <p:blipFill rotWithShape="1">
          <a:blip r:embed="rId2">
            <a:alphaModFix/>
          </a:blip>
          <a:srcRect b="0" l="0" r="0" t="0"/>
          <a:stretch/>
        </p:blipFill>
        <p:spPr>
          <a:xfrm>
            <a:off x="1444411" y="1076032"/>
            <a:ext cx="1694661" cy="1694661"/>
          </a:xfrm>
          <a:prstGeom prst="rect">
            <a:avLst/>
          </a:prstGeom>
          <a:noFill/>
          <a:ln>
            <a:noFill/>
          </a:ln>
        </p:spPr>
      </p:pic>
      <p:cxnSp>
        <p:nvCxnSpPr>
          <p:cNvPr id="294" name="Google Shape;294;p46"/>
          <p:cNvCxnSpPr/>
          <p:nvPr/>
        </p:nvCxnSpPr>
        <p:spPr>
          <a:xfrm>
            <a:off x="1447120" y="3024019"/>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295" name="Google Shape;295;p46"/>
          <p:cNvSpPr txBox="1"/>
          <p:nvPr>
            <p:ph idx="1" type="body"/>
          </p:nvPr>
        </p:nvSpPr>
        <p:spPr>
          <a:xfrm>
            <a:off x="4659313" y="1048871"/>
            <a:ext cx="7315200" cy="5426542"/>
          </a:xfrm>
          <a:prstGeom prst="rect">
            <a:avLst/>
          </a:prstGeom>
          <a:noFill/>
          <a:ln>
            <a:noFill/>
          </a:ln>
        </p:spPr>
        <p:txBody>
          <a:bodyPr anchorCtr="0" anchor="b" bIns="45700" lIns="91425" spcFirstLastPara="1" rIns="91425" wrap="square" tIns="45700">
            <a:normAutofit/>
          </a:bodyPr>
          <a:lstStyle>
            <a:lvl1pPr indent="-457200" lvl="0" marL="457200" algn="l">
              <a:lnSpc>
                <a:spcPct val="90000"/>
              </a:lnSpc>
              <a:spcBef>
                <a:spcPts val="1000"/>
              </a:spcBef>
              <a:spcAft>
                <a:spcPts val="0"/>
              </a:spcAft>
              <a:buSzPts val="3600"/>
              <a:buFont typeface="Trebuchet MS"/>
              <a:buAutoNum type="arabicPeriod"/>
              <a:defRPr sz="3600">
                <a:solidFill>
                  <a:schemeClr val="dk1"/>
                </a:solidFill>
              </a:defRPr>
            </a:lvl1pPr>
            <a:lvl2pPr indent="-431800" lvl="1" marL="914400" algn="l">
              <a:lnSpc>
                <a:spcPct val="90000"/>
              </a:lnSpc>
              <a:spcBef>
                <a:spcPts val="500"/>
              </a:spcBef>
              <a:spcAft>
                <a:spcPts val="0"/>
              </a:spcAft>
              <a:buSzPts val="3200"/>
              <a:buFont typeface="Trebuchet MS"/>
              <a:buAutoNum type="arabicPeriod"/>
              <a:defRPr sz="3200">
                <a:solidFill>
                  <a:schemeClr val="dk1"/>
                </a:solidFill>
              </a:defRPr>
            </a:lvl2pPr>
            <a:lvl3pPr indent="-406400" lvl="2" marL="1371600" algn="l">
              <a:lnSpc>
                <a:spcPct val="90000"/>
              </a:lnSpc>
              <a:spcBef>
                <a:spcPts val="500"/>
              </a:spcBef>
              <a:spcAft>
                <a:spcPts val="0"/>
              </a:spcAft>
              <a:buSzPts val="2800"/>
              <a:buFont typeface="Trebuchet MS"/>
              <a:buAutoNum type="arabicPeriod"/>
              <a:defRPr sz="2800">
                <a:solidFill>
                  <a:schemeClr val="dk1"/>
                </a:solidFill>
              </a:defRPr>
            </a:lvl3pPr>
            <a:lvl4pPr indent="-381000" lvl="3" marL="1828800" algn="l">
              <a:lnSpc>
                <a:spcPct val="90000"/>
              </a:lnSpc>
              <a:spcBef>
                <a:spcPts val="500"/>
              </a:spcBef>
              <a:spcAft>
                <a:spcPts val="0"/>
              </a:spcAft>
              <a:buSzPts val="2400"/>
              <a:buFont typeface="Trebuchet MS"/>
              <a:buAutoNum type="arabicPeriod"/>
              <a:defRPr sz="2400">
                <a:solidFill>
                  <a:schemeClr val="dk1"/>
                </a:solidFill>
              </a:defRPr>
            </a:lvl4pPr>
            <a:lvl5pPr indent="-381000" lvl="4" marL="2286000" algn="l">
              <a:lnSpc>
                <a:spcPct val="90000"/>
              </a:lnSpc>
              <a:spcBef>
                <a:spcPts val="500"/>
              </a:spcBef>
              <a:spcAft>
                <a:spcPts val="0"/>
              </a:spcAft>
              <a:buSzPts val="2400"/>
              <a:buFont typeface="Trebuchet MS"/>
              <a:buAutoNum type="arabicPeriod"/>
              <a:defRPr sz="24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96" name="Google Shape;296;p46"/>
          <p:cNvCxnSpPr/>
          <p:nvPr/>
        </p:nvCxnSpPr>
        <p:spPr>
          <a:xfrm>
            <a:off x="1447120" y="5848326"/>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297" name="Google Shape;297;p46"/>
          <p:cNvSpPr/>
          <p:nvPr/>
        </p:nvSpPr>
        <p:spPr>
          <a:xfrm>
            <a:off x="1444411" y="6179644"/>
            <a:ext cx="1691952" cy="441896"/>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98" name="Google Shape;298;p46"/>
          <p:cNvSpPr txBox="1"/>
          <p:nvPr>
            <p:ph idx="2" type="body"/>
          </p:nvPr>
        </p:nvSpPr>
        <p:spPr>
          <a:xfrm>
            <a:off x="1350576" y="6179643"/>
            <a:ext cx="1882329" cy="4418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800"/>
              <a:buNone/>
              <a:defRPr>
                <a:solidFill>
                  <a:schemeClr val="lt1"/>
                </a:solidFill>
              </a:defRPr>
            </a:lvl1pPr>
            <a:lvl2pPr indent="-381000" lvl="1" marL="914400" algn="l">
              <a:lnSpc>
                <a:spcPct val="90000"/>
              </a:lnSpc>
              <a:spcBef>
                <a:spcPts val="500"/>
              </a:spcBef>
              <a:spcAft>
                <a:spcPts val="0"/>
              </a:spcAft>
              <a:buSzPts val="24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342900" lvl="4" marL="2286000" algn="l">
              <a:lnSpc>
                <a:spcPct val="90000"/>
              </a:lnSpc>
              <a:spcBef>
                <a:spcPts val="500"/>
              </a:spcBef>
              <a:spcAft>
                <a:spcPts val="0"/>
              </a:spcAft>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46"/>
          <p:cNvSpPr txBox="1"/>
          <p:nvPr>
            <p:ph idx="3" type="body"/>
          </p:nvPr>
        </p:nvSpPr>
        <p:spPr>
          <a:xfrm>
            <a:off x="0" y="6443759"/>
            <a:ext cx="515389" cy="414241"/>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0"/>
              </a:spcBef>
              <a:spcAft>
                <a:spcPts val="0"/>
              </a:spcAft>
              <a:buSzPts val="1800"/>
              <a:buFont typeface="Arial"/>
              <a:buNone/>
              <a:defRPr sz="1200">
                <a:solidFill>
                  <a:schemeClr val="lt1"/>
                </a:solidFill>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300" name="Shape 300"/>
        <p:cNvGrpSpPr/>
        <p:nvPr/>
      </p:nvGrpSpPr>
      <p:grpSpPr>
        <a:xfrm>
          <a:off x="0" y="0"/>
          <a:ext cx="0" cy="0"/>
          <a:chOff x="0" y="0"/>
          <a:chExt cx="0" cy="0"/>
        </a:xfrm>
      </p:grpSpPr>
      <p:sp>
        <p:nvSpPr>
          <p:cNvPr id="301" name="Google Shape;301;p48"/>
          <p:cNvSpPr txBox="1"/>
          <p:nvPr>
            <p:ph type="title"/>
          </p:nvPr>
        </p:nvSpPr>
        <p:spPr>
          <a:xfrm>
            <a:off x="731520" y="593367"/>
            <a:ext cx="1104488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rgbClr val="004879"/>
              </a:buClr>
              <a:buSzPts val="3000"/>
              <a:buFont typeface="Trebuchet MS"/>
              <a:buNone/>
              <a:defRPr>
                <a:solidFill>
                  <a:srgbClr val="004879"/>
                </a:solidFill>
              </a:defRPr>
            </a:lvl1pPr>
            <a:lvl2pPr lvl="1" algn="l">
              <a:lnSpc>
                <a:spcPct val="100000"/>
              </a:lnSpc>
              <a:spcBef>
                <a:spcPts val="0"/>
              </a:spcBef>
              <a:spcAft>
                <a:spcPts val="0"/>
              </a:spcAft>
              <a:buClr>
                <a:srgbClr val="004879"/>
              </a:buClr>
              <a:buSzPts val="3000"/>
              <a:buNone/>
              <a:defRPr>
                <a:solidFill>
                  <a:srgbClr val="004879"/>
                </a:solidFill>
              </a:defRPr>
            </a:lvl2pPr>
            <a:lvl3pPr lvl="2" algn="l">
              <a:lnSpc>
                <a:spcPct val="100000"/>
              </a:lnSpc>
              <a:spcBef>
                <a:spcPts val="0"/>
              </a:spcBef>
              <a:spcAft>
                <a:spcPts val="0"/>
              </a:spcAft>
              <a:buClr>
                <a:srgbClr val="004879"/>
              </a:buClr>
              <a:buSzPts val="3000"/>
              <a:buNone/>
              <a:defRPr>
                <a:solidFill>
                  <a:srgbClr val="004879"/>
                </a:solidFill>
              </a:defRPr>
            </a:lvl3pPr>
            <a:lvl4pPr lvl="3" algn="l">
              <a:lnSpc>
                <a:spcPct val="100000"/>
              </a:lnSpc>
              <a:spcBef>
                <a:spcPts val="0"/>
              </a:spcBef>
              <a:spcAft>
                <a:spcPts val="0"/>
              </a:spcAft>
              <a:buClr>
                <a:srgbClr val="004879"/>
              </a:buClr>
              <a:buSzPts val="3000"/>
              <a:buNone/>
              <a:defRPr>
                <a:solidFill>
                  <a:srgbClr val="004879"/>
                </a:solidFill>
              </a:defRPr>
            </a:lvl4pPr>
            <a:lvl5pPr lvl="4" algn="l">
              <a:lnSpc>
                <a:spcPct val="100000"/>
              </a:lnSpc>
              <a:spcBef>
                <a:spcPts val="0"/>
              </a:spcBef>
              <a:spcAft>
                <a:spcPts val="0"/>
              </a:spcAft>
              <a:buClr>
                <a:srgbClr val="004879"/>
              </a:buClr>
              <a:buSzPts val="3000"/>
              <a:buNone/>
              <a:defRPr>
                <a:solidFill>
                  <a:srgbClr val="004879"/>
                </a:solidFill>
              </a:defRPr>
            </a:lvl5pPr>
            <a:lvl6pPr lvl="5" algn="l">
              <a:lnSpc>
                <a:spcPct val="100000"/>
              </a:lnSpc>
              <a:spcBef>
                <a:spcPts val="0"/>
              </a:spcBef>
              <a:spcAft>
                <a:spcPts val="0"/>
              </a:spcAft>
              <a:buClr>
                <a:srgbClr val="004879"/>
              </a:buClr>
              <a:buSzPts val="3000"/>
              <a:buNone/>
              <a:defRPr>
                <a:solidFill>
                  <a:srgbClr val="004879"/>
                </a:solidFill>
              </a:defRPr>
            </a:lvl6pPr>
            <a:lvl7pPr lvl="6" algn="l">
              <a:lnSpc>
                <a:spcPct val="100000"/>
              </a:lnSpc>
              <a:spcBef>
                <a:spcPts val="0"/>
              </a:spcBef>
              <a:spcAft>
                <a:spcPts val="0"/>
              </a:spcAft>
              <a:buClr>
                <a:srgbClr val="004879"/>
              </a:buClr>
              <a:buSzPts val="3000"/>
              <a:buNone/>
              <a:defRPr>
                <a:solidFill>
                  <a:srgbClr val="004879"/>
                </a:solidFill>
              </a:defRPr>
            </a:lvl7pPr>
            <a:lvl8pPr lvl="7" algn="l">
              <a:lnSpc>
                <a:spcPct val="100000"/>
              </a:lnSpc>
              <a:spcBef>
                <a:spcPts val="0"/>
              </a:spcBef>
              <a:spcAft>
                <a:spcPts val="0"/>
              </a:spcAft>
              <a:buClr>
                <a:srgbClr val="004879"/>
              </a:buClr>
              <a:buSzPts val="3000"/>
              <a:buNone/>
              <a:defRPr>
                <a:solidFill>
                  <a:srgbClr val="004879"/>
                </a:solidFill>
              </a:defRPr>
            </a:lvl8pPr>
            <a:lvl9pPr lvl="8" algn="l">
              <a:lnSpc>
                <a:spcPct val="100000"/>
              </a:lnSpc>
              <a:spcBef>
                <a:spcPts val="0"/>
              </a:spcBef>
              <a:spcAft>
                <a:spcPts val="0"/>
              </a:spcAft>
              <a:buClr>
                <a:srgbClr val="004879"/>
              </a:buClr>
              <a:buSzPts val="3000"/>
              <a:buNone/>
              <a:defRPr>
                <a:solidFill>
                  <a:srgbClr val="004879"/>
                </a:solidFill>
              </a:defRPr>
            </a:lvl9pPr>
          </a:lstStyle>
          <a:p/>
        </p:txBody>
      </p:sp>
      <p:sp>
        <p:nvSpPr>
          <p:cNvPr id="302" name="Google Shape;302;p48"/>
          <p:cNvSpPr txBox="1"/>
          <p:nvPr>
            <p:ph idx="1" type="body"/>
          </p:nvPr>
        </p:nvSpPr>
        <p:spPr>
          <a:xfrm>
            <a:off x="731520" y="1536633"/>
            <a:ext cx="11044880" cy="45552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SzPts val="1800"/>
              <a:buChar char="●"/>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
        <p:nvSpPr>
          <p:cNvPr id="303" name="Google Shape;303;p48"/>
          <p:cNvSpPr txBox="1"/>
          <p:nvPr>
            <p:ph idx="2" type="body"/>
          </p:nvPr>
        </p:nvSpPr>
        <p:spPr>
          <a:xfrm>
            <a:off x="0" y="6443759"/>
            <a:ext cx="515389" cy="414241"/>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0"/>
              </a:spcBef>
              <a:spcAft>
                <a:spcPts val="0"/>
              </a:spcAft>
              <a:buSzPts val="1800"/>
              <a:buFont typeface="Arial"/>
              <a:buNone/>
              <a:defRPr sz="1200">
                <a:solidFill>
                  <a:schemeClr val="lt1"/>
                </a:solidFill>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04" name="Shape 304"/>
        <p:cNvGrpSpPr/>
        <p:nvPr/>
      </p:nvGrpSpPr>
      <p:grpSpPr>
        <a:xfrm>
          <a:off x="0" y="0"/>
          <a:ext cx="0" cy="0"/>
          <a:chOff x="0" y="0"/>
          <a:chExt cx="0" cy="0"/>
        </a:xfrm>
      </p:grpSpPr>
      <p:sp>
        <p:nvSpPr>
          <p:cNvPr id="305" name="Google Shape;305;p76"/>
          <p:cNvSpPr txBox="1"/>
          <p:nvPr>
            <p:ph type="ctrTitle"/>
          </p:nvPr>
        </p:nvSpPr>
        <p:spPr>
          <a:xfrm>
            <a:off x="177058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76"/>
          <p:cNvSpPr txBox="1"/>
          <p:nvPr>
            <p:ph idx="1" type="subTitle"/>
          </p:nvPr>
        </p:nvSpPr>
        <p:spPr>
          <a:xfrm>
            <a:off x="1770580" y="4019210"/>
            <a:ext cx="9144000" cy="133655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solidFill>
                  <a:schemeClr val="accent5"/>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7" name="Google Shape;307;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76"/>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09" name="Google Shape;309;p76"/>
          <p:cNvCxnSpPr/>
          <p:nvPr/>
        </p:nvCxnSpPr>
        <p:spPr>
          <a:xfrm>
            <a:off x="4828105" y="3755571"/>
            <a:ext cx="302895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 Slide Dark">
    <p:bg>
      <p:bgPr>
        <a:solidFill>
          <a:srgbClr val="D5ECFF">
            <a:alpha val="47450"/>
          </a:srgbClr>
        </a:solidFill>
      </p:bgPr>
    </p:bg>
    <p:spTree>
      <p:nvGrpSpPr>
        <p:cNvPr id="32" name="Shape 32"/>
        <p:cNvGrpSpPr/>
        <p:nvPr/>
      </p:nvGrpSpPr>
      <p:grpSpPr>
        <a:xfrm>
          <a:off x="0" y="0"/>
          <a:ext cx="0" cy="0"/>
          <a:chOff x="0" y="0"/>
          <a:chExt cx="0" cy="0"/>
        </a:xfrm>
      </p:grpSpPr>
      <p:sp>
        <p:nvSpPr>
          <p:cNvPr id="33" name="Google Shape;33;p47"/>
          <p:cNvSpPr txBox="1"/>
          <p:nvPr>
            <p:ph type="ctrTitle"/>
          </p:nvPr>
        </p:nvSpPr>
        <p:spPr>
          <a:xfrm>
            <a:off x="1719209"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7"/>
          <p:cNvSpPr txBox="1"/>
          <p:nvPr>
            <p:ph idx="1" type="subTitle"/>
          </p:nvPr>
        </p:nvSpPr>
        <p:spPr>
          <a:xfrm>
            <a:off x="1719209" y="4019210"/>
            <a:ext cx="9144000" cy="133655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3200"/>
              <a:buNone/>
              <a:defRPr sz="3200">
                <a:solidFill>
                  <a:schemeClr val="accent5"/>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35" name="Google Shape;35;p47"/>
          <p:cNvCxnSpPr/>
          <p:nvPr/>
        </p:nvCxnSpPr>
        <p:spPr>
          <a:xfrm>
            <a:off x="4776734" y="3755571"/>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36" name="Google Shape;36;p47"/>
          <p:cNvSpPr txBox="1"/>
          <p:nvPr>
            <p:ph idx="2" type="body"/>
          </p:nvPr>
        </p:nvSpPr>
        <p:spPr>
          <a:xfrm>
            <a:off x="0" y="6443759"/>
            <a:ext cx="515389" cy="414241"/>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0"/>
              </a:spcBef>
              <a:spcAft>
                <a:spcPts val="0"/>
              </a:spcAft>
              <a:buSzPts val="1800"/>
              <a:buFont typeface="Arial"/>
              <a:buNone/>
              <a:defRPr sz="1200">
                <a:solidFill>
                  <a:schemeClr val="lt1"/>
                </a:solidFill>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lt1"/>
              </a:buClr>
              <a:buSzPts val="1400"/>
              <a:buChar char="■"/>
              <a:defRPr/>
            </a:lvl6pPr>
            <a:lvl7pPr indent="-317500" lvl="6" marL="3200400" algn="l">
              <a:lnSpc>
                <a:spcPct val="90000"/>
              </a:lnSpc>
              <a:spcBef>
                <a:spcPts val="2133"/>
              </a:spcBef>
              <a:spcAft>
                <a:spcPts val="0"/>
              </a:spcAft>
              <a:buClr>
                <a:schemeClr val="lt1"/>
              </a:buClr>
              <a:buSzPts val="1400"/>
              <a:buChar char="●"/>
              <a:defRPr/>
            </a:lvl7pPr>
            <a:lvl8pPr indent="-317500" lvl="7" marL="3657600" algn="l">
              <a:lnSpc>
                <a:spcPct val="90000"/>
              </a:lnSpc>
              <a:spcBef>
                <a:spcPts val="2133"/>
              </a:spcBef>
              <a:spcAft>
                <a:spcPts val="0"/>
              </a:spcAft>
              <a:buClr>
                <a:schemeClr val="lt1"/>
              </a:buClr>
              <a:buSzPts val="1400"/>
              <a:buChar char="○"/>
              <a:defRPr/>
            </a:lvl8pPr>
            <a:lvl9pPr indent="-317500" lvl="8" marL="4114800" algn="l">
              <a:lnSpc>
                <a:spcPct val="90000"/>
              </a:lnSpc>
              <a:spcBef>
                <a:spcPts val="2133"/>
              </a:spcBef>
              <a:spcAft>
                <a:spcPts val="2133"/>
              </a:spcAft>
              <a:buClr>
                <a:schemeClr val="lt1"/>
              </a:buClr>
              <a:buSzPts val="14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 Slide Dark">
    <p:bg>
      <p:bgPr>
        <a:solidFill>
          <a:srgbClr val="D5ECFF">
            <a:alpha val="47450"/>
          </a:srgbClr>
        </a:solidFill>
      </p:bgPr>
    </p:bg>
    <p:spTree>
      <p:nvGrpSpPr>
        <p:cNvPr id="310" name="Shape 310"/>
        <p:cNvGrpSpPr/>
        <p:nvPr/>
      </p:nvGrpSpPr>
      <p:grpSpPr>
        <a:xfrm>
          <a:off x="0" y="0"/>
          <a:ext cx="0" cy="0"/>
          <a:chOff x="0" y="0"/>
          <a:chExt cx="0" cy="0"/>
        </a:xfrm>
      </p:grpSpPr>
      <p:sp>
        <p:nvSpPr>
          <p:cNvPr id="311" name="Google Shape;311;p77"/>
          <p:cNvSpPr txBox="1"/>
          <p:nvPr>
            <p:ph type="ctrTitle"/>
          </p:nvPr>
        </p:nvSpPr>
        <p:spPr>
          <a:xfrm>
            <a:off x="1719209"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77"/>
          <p:cNvSpPr txBox="1"/>
          <p:nvPr>
            <p:ph idx="1" type="subTitle"/>
          </p:nvPr>
        </p:nvSpPr>
        <p:spPr>
          <a:xfrm>
            <a:off x="1719209" y="4019210"/>
            <a:ext cx="9144000" cy="133655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3200"/>
              <a:buNone/>
              <a:defRPr sz="3200">
                <a:solidFill>
                  <a:schemeClr val="accent5"/>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313" name="Google Shape;313;p77"/>
          <p:cNvCxnSpPr/>
          <p:nvPr/>
        </p:nvCxnSpPr>
        <p:spPr>
          <a:xfrm>
            <a:off x="4776734" y="3755571"/>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314" name="Google Shape;314;p77"/>
          <p:cNvSpPr txBox="1"/>
          <p:nvPr>
            <p:ph idx="2" type="body"/>
          </p:nvPr>
        </p:nvSpPr>
        <p:spPr>
          <a:xfrm>
            <a:off x="0" y="6443759"/>
            <a:ext cx="515389" cy="414241"/>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0"/>
              </a:spcBef>
              <a:spcAft>
                <a:spcPts val="0"/>
              </a:spcAft>
              <a:buSzPts val="1800"/>
              <a:buFont typeface="Arial"/>
              <a:buNone/>
              <a:defRPr sz="1200">
                <a:solidFill>
                  <a:schemeClr val="lt1"/>
                </a:solidFill>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lt1"/>
              </a:buClr>
              <a:buSzPts val="1400"/>
              <a:buChar char="■"/>
              <a:defRPr/>
            </a:lvl6pPr>
            <a:lvl7pPr indent="-317500" lvl="6" marL="3200400" algn="l">
              <a:lnSpc>
                <a:spcPct val="90000"/>
              </a:lnSpc>
              <a:spcBef>
                <a:spcPts val="2133"/>
              </a:spcBef>
              <a:spcAft>
                <a:spcPts val="0"/>
              </a:spcAft>
              <a:buClr>
                <a:schemeClr val="lt1"/>
              </a:buClr>
              <a:buSzPts val="1400"/>
              <a:buChar char="●"/>
              <a:defRPr/>
            </a:lvl7pPr>
            <a:lvl8pPr indent="-317500" lvl="7" marL="3657600" algn="l">
              <a:lnSpc>
                <a:spcPct val="90000"/>
              </a:lnSpc>
              <a:spcBef>
                <a:spcPts val="2133"/>
              </a:spcBef>
              <a:spcAft>
                <a:spcPts val="0"/>
              </a:spcAft>
              <a:buClr>
                <a:schemeClr val="lt1"/>
              </a:buClr>
              <a:buSzPts val="1400"/>
              <a:buChar char="○"/>
              <a:defRPr/>
            </a:lvl8pPr>
            <a:lvl9pPr indent="-317500" lvl="8" marL="4114800" algn="l">
              <a:lnSpc>
                <a:spcPct val="90000"/>
              </a:lnSpc>
              <a:spcBef>
                <a:spcPts val="2133"/>
              </a:spcBef>
              <a:spcAft>
                <a:spcPts val="2133"/>
              </a:spcAft>
              <a:buClr>
                <a:schemeClr val="lt1"/>
              </a:buClr>
              <a:buSzPts val="14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7450"/>
          </a:srgbClr>
        </a:solidFill>
      </p:bgPr>
    </p:bg>
    <p:spTree>
      <p:nvGrpSpPr>
        <p:cNvPr id="315" name="Shape 315"/>
        <p:cNvGrpSpPr/>
        <p:nvPr/>
      </p:nvGrpSpPr>
      <p:grpSpPr>
        <a:xfrm>
          <a:off x="0" y="0"/>
          <a:ext cx="0" cy="0"/>
          <a:chOff x="0" y="0"/>
          <a:chExt cx="0" cy="0"/>
        </a:xfrm>
      </p:grpSpPr>
      <p:sp>
        <p:nvSpPr>
          <p:cNvPr id="316" name="Google Shape;316;p78"/>
          <p:cNvSpPr txBox="1"/>
          <p:nvPr>
            <p:ph type="ctrTitle"/>
          </p:nvPr>
        </p:nvSpPr>
        <p:spPr>
          <a:xfrm>
            <a:off x="1719209" y="2358980"/>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17" name="Google Shape;317;p78"/>
          <p:cNvCxnSpPr/>
          <p:nvPr/>
        </p:nvCxnSpPr>
        <p:spPr>
          <a:xfrm>
            <a:off x="4776734" y="4992188"/>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318" name="Google Shape;318;p78"/>
          <p:cNvSpPr txBox="1"/>
          <p:nvPr>
            <p:ph idx="1" type="body"/>
          </p:nvPr>
        </p:nvSpPr>
        <p:spPr>
          <a:xfrm>
            <a:off x="0" y="6443759"/>
            <a:ext cx="515389" cy="414241"/>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0"/>
              </a:spcBef>
              <a:spcAft>
                <a:spcPts val="0"/>
              </a:spcAft>
              <a:buSzPts val="1800"/>
              <a:buFont typeface="Arial"/>
              <a:buNone/>
              <a:defRPr sz="1200">
                <a:solidFill>
                  <a:schemeClr val="lt1"/>
                </a:solidFill>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lt1"/>
              </a:buClr>
              <a:buSzPts val="1400"/>
              <a:buChar char="■"/>
              <a:defRPr/>
            </a:lvl6pPr>
            <a:lvl7pPr indent="-317500" lvl="6" marL="3200400" algn="l">
              <a:lnSpc>
                <a:spcPct val="90000"/>
              </a:lnSpc>
              <a:spcBef>
                <a:spcPts val="2133"/>
              </a:spcBef>
              <a:spcAft>
                <a:spcPts val="0"/>
              </a:spcAft>
              <a:buClr>
                <a:schemeClr val="lt1"/>
              </a:buClr>
              <a:buSzPts val="1400"/>
              <a:buChar char="●"/>
              <a:defRPr/>
            </a:lvl7pPr>
            <a:lvl8pPr indent="-317500" lvl="7" marL="3657600" algn="l">
              <a:lnSpc>
                <a:spcPct val="90000"/>
              </a:lnSpc>
              <a:spcBef>
                <a:spcPts val="2133"/>
              </a:spcBef>
              <a:spcAft>
                <a:spcPts val="0"/>
              </a:spcAft>
              <a:buClr>
                <a:schemeClr val="lt1"/>
              </a:buClr>
              <a:buSzPts val="1400"/>
              <a:buChar char="○"/>
              <a:defRPr/>
            </a:lvl8pPr>
            <a:lvl9pPr indent="-317500" lvl="8" marL="4114800" algn="l">
              <a:lnSpc>
                <a:spcPct val="90000"/>
              </a:lnSpc>
              <a:spcBef>
                <a:spcPts val="2133"/>
              </a:spcBef>
              <a:spcAft>
                <a:spcPts val="2133"/>
              </a:spcAft>
              <a:buClr>
                <a:schemeClr val="lt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Full Picture">
  <p:cSld name="Title Slide Full Picture">
    <p:bg>
      <p:bgPr>
        <a:solidFill>
          <a:schemeClr val="dk2"/>
        </a:solidFill>
      </p:bgPr>
    </p:bg>
    <p:spTree>
      <p:nvGrpSpPr>
        <p:cNvPr id="319" name="Shape 319"/>
        <p:cNvGrpSpPr/>
        <p:nvPr/>
      </p:nvGrpSpPr>
      <p:grpSpPr>
        <a:xfrm>
          <a:off x="0" y="0"/>
          <a:ext cx="0" cy="0"/>
          <a:chOff x="0" y="0"/>
          <a:chExt cx="0" cy="0"/>
        </a:xfrm>
      </p:grpSpPr>
      <p:pic>
        <p:nvPicPr>
          <p:cNvPr id="320" name="Google Shape;320;p79"/>
          <p:cNvPicPr preferRelativeResize="0"/>
          <p:nvPr/>
        </p:nvPicPr>
        <p:blipFill rotWithShape="1">
          <a:blip r:embed="rId2">
            <a:alphaModFix/>
          </a:blip>
          <a:srcRect b="0" l="0" r="0" t="0"/>
          <a:stretch/>
        </p:blipFill>
        <p:spPr>
          <a:xfrm>
            <a:off x="477296" y="0"/>
            <a:ext cx="11741919" cy="6858000"/>
          </a:xfrm>
          <a:prstGeom prst="rect">
            <a:avLst/>
          </a:prstGeom>
          <a:noFill/>
          <a:ln>
            <a:noFill/>
          </a:ln>
        </p:spPr>
      </p:pic>
      <p:sp>
        <p:nvSpPr>
          <p:cNvPr id="321" name="Google Shape;321;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79"/>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3" name="Google Shape;323;p79"/>
          <p:cNvPicPr preferRelativeResize="0"/>
          <p:nvPr/>
        </p:nvPicPr>
        <p:blipFill rotWithShape="1">
          <a:blip r:embed="rId3">
            <a:alphaModFix/>
          </a:blip>
          <a:srcRect b="0" l="0" r="0" t="0"/>
          <a:stretch/>
        </p:blipFill>
        <p:spPr>
          <a:xfrm>
            <a:off x="10900599" y="128361"/>
            <a:ext cx="1318616" cy="635672"/>
          </a:xfrm>
          <a:prstGeom prst="rect">
            <a:avLst/>
          </a:prstGeom>
          <a:noFill/>
          <a:ln>
            <a:noFill/>
          </a:ln>
        </p:spPr>
      </p:pic>
      <p:sp>
        <p:nvSpPr>
          <p:cNvPr id="324" name="Google Shape;324;p79"/>
          <p:cNvSpPr/>
          <p:nvPr/>
        </p:nvSpPr>
        <p:spPr>
          <a:xfrm>
            <a:off x="477296" y="3197778"/>
            <a:ext cx="11714704" cy="1839075"/>
          </a:xfrm>
          <a:prstGeom prst="rect">
            <a:avLst/>
          </a:prstGeom>
          <a:solidFill>
            <a:schemeClr val="dk2">
              <a:alpha val="8235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325" name="Google Shape;325;p79"/>
          <p:cNvSpPr txBox="1"/>
          <p:nvPr>
            <p:ph type="ctrTitle"/>
          </p:nvPr>
        </p:nvSpPr>
        <p:spPr>
          <a:xfrm>
            <a:off x="992311" y="3330058"/>
            <a:ext cx="10515600" cy="157451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2"/>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26" name="Google Shape;326;p79"/>
          <p:cNvCxnSpPr/>
          <p:nvPr/>
        </p:nvCxnSpPr>
        <p:spPr>
          <a:xfrm rot="10800000">
            <a:off x="12161178" y="3197779"/>
            <a:ext cx="0" cy="1839074"/>
          </a:xfrm>
          <a:prstGeom prst="straightConnector1">
            <a:avLst/>
          </a:prstGeom>
          <a:noFill/>
          <a:ln cap="flat" cmpd="sng" w="101600">
            <a:solidFill>
              <a:schemeClr val="accent2"/>
            </a:solidFill>
            <a:prstDash val="solid"/>
            <a:miter lim="800000"/>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Half Picture">
  <p:cSld name="Title Slide Half Picture">
    <p:bg>
      <p:bgPr>
        <a:solidFill>
          <a:schemeClr val="dk2"/>
        </a:solidFill>
      </p:bgPr>
    </p:bg>
    <p:spTree>
      <p:nvGrpSpPr>
        <p:cNvPr id="327" name="Shape 327"/>
        <p:cNvGrpSpPr/>
        <p:nvPr/>
      </p:nvGrpSpPr>
      <p:grpSpPr>
        <a:xfrm>
          <a:off x="0" y="0"/>
          <a:ext cx="0" cy="0"/>
          <a:chOff x="0" y="0"/>
          <a:chExt cx="0" cy="0"/>
        </a:xfrm>
      </p:grpSpPr>
      <p:sp>
        <p:nvSpPr>
          <p:cNvPr id="328" name="Google Shape;328;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9" name="Google Shape;329;p80"/>
          <p:cNvPicPr preferRelativeResize="0"/>
          <p:nvPr/>
        </p:nvPicPr>
        <p:blipFill rotWithShape="1">
          <a:blip r:embed="rId2">
            <a:alphaModFix/>
          </a:blip>
          <a:srcRect b="0" l="0" r="0" t="0"/>
          <a:stretch/>
        </p:blipFill>
        <p:spPr>
          <a:xfrm>
            <a:off x="10868304" y="128361"/>
            <a:ext cx="1323696" cy="635672"/>
          </a:xfrm>
          <a:prstGeom prst="rect">
            <a:avLst/>
          </a:prstGeom>
          <a:noFill/>
          <a:ln>
            <a:noFill/>
          </a:ln>
        </p:spPr>
      </p:pic>
      <p:sp>
        <p:nvSpPr>
          <p:cNvPr id="330" name="Google Shape;330;p80"/>
          <p:cNvSpPr txBox="1"/>
          <p:nvPr>
            <p:ph type="ctrTitle"/>
          </p:nvPr>
        </p:nvSpPr>
        <p:spPr>
          <a:xfrm>
            <a:off x="7243282" y="1561671"/>
            <a:ext cx="4110518" cy="465815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2"/>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1" name="Google Shape;331;p80"/>
          <p:cNvCxnSpPr/>
          <p:nvPr/>
        </p:nvCxnSpPr>
        <p:spPr>
          <a:xfrm flipH="1" rot="10800000">
            <a:off x="6791212" y="0"/>
            <a:ext cx="51370" cy="6858000"/>
          </a:xfrm>
          <a:prstGeom prst="straightConnector1">
            <a:avLst/>
          </a:prstGeom>
          <a:noFill/>
          <a:ln cap="flat" cmpd="sng" w="139700">
            <a:solidFill>
              <a:schemeClr val="accent2"/>
            </a:solidFill>
            <a:prstDash val="solid"/>
            <a:miter lim="800000"/>
            <a:headEnd len="sm" w="sm" type="none"/>
            <a:tailEnd len="sm" w="sm" type="none"/>
          </a:ln>
        </p:spPr>
      </p:cxnSp>
      <p:pic>
        <p:nvPicPr>
          <p:cNvPr id="332" name="Google Shape;332;p80"/>
          <p:cNvPicPr preferRelativeResize="0"/>
          <p:nvPr/>
        </p:nvPicPr>
        <p:blipFill rotWithShape="1">
          <a:blip r:embed="rId3">
            <a:alphaModFix/>
          </a:blip>
          <a:srcRect b="0" l="0" r="0" t="0"/>
          <a:stretch/>
        </p:blipFill>
        <p:spPr>
          <a:xfrm>
            <a:off x="0" y="0"/>
            <a:ext cx="6791212" cy="6858000"/>
          </a:xfrm>
          <a:prstGeom prst="rect">
            <a:avLst/>
          </a:prstGeom>
          <a:noFill/>
          <a:ln>
            <a:noFill/>
          </a:ln>
        </p:spPr>
      </p:pic>
      <p:pic>
        <p:nvPicPr>
          <p:cNvPr id="333" name="Google Shape;333;p80"/>
          <p:cNvPicPr preferRelativeResize="0"/>
          <p:nvPr/>
        </p:nvPicPr>
        <p:blipFill rotWithShape="1">
          <a:blip r:embed="rId4">
            <a:alphaModFix/>
          </a:blip>
          <a:srcRect b="0" l="0" r="0" t="0"/>
          <a:stretch/>
        </p:blipFill>
        <p:spPr>
          <a:xfrm>
            <a:off x="0" y="0"/>
            <a:ext cx="6842582" cy="6858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Group Discussion">
  <p:cSld name="1_Group Discussion">
    <p:spTree>
      <p:nvGrpSpPr>
        <p:cNvPr id="334" name="Shape 334"/>
        <p:cNvGrpSpPr/>
        <p:nvPr/>
      </p:nvGrpSpPr>
      <p:grpSpPr>
        <a:xfrm>
          <a:off x="0" y="0"/>
          <a:ext cx="0" cy="0"/>
          <a:chOff x="0" y="0"/>
          <a:chExt cx="0" cy="0"/>
        </a:xfrm>
      </p:grpSpPr>
      <p:sp>
        <p:nvSpPr>
          <p:cNvPr id="335" name="Google Shape;335;p81"/>
          <p:cNvSpPr/>
          <p:nvPr/>
        </p:nvSpPr>
        <p:spPr>
          <a:xfrm>
            <a:off x="305813" y="0"/>
            <a:ext cx="3820438"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336" name="Google Shape;336;p81"/>
          <p:cNvSpPr txBox="1"/>
          <p:nvPr>
            <p:ph type="ctrTitle"/>
          </p:nvPr>
        </p:nvSpPr>
        <p:spPr>
          <a:xfrm>
            <a:off x="687887" y="3024024"/>
            <a:ext cx="3207708" cy="282430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400"/>
              <a:buFont typeface="Trebuchet MS"/>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7" name="Google Shape;337;p81"/>
          <p:cNvCxnSpPr/>
          <p:nvPr/>
        </p:nvCxnSpPr>
        <p:spPr>
          <a:xfrm>
            <a:off x="1447120" y="3024023"/>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338" name="Google Shape;338;p81"/>
          <p:cNvSpPr txBox="1"/>
          <p:nvPr>
            <p:ph idx="1" type="body"/>
          </p:nvPr>
        </p:nvSpPr>
        <p:spPr>
          <a:xfrm>
            <a:off x="4659313" y="1048871"/>
            <a:ext cx="7315200" cy="5426541"/>
          </a:xfrm>
          <a:prstGeom prst="rect">
            <a:avLst/>
          </a:prstGeom>
          <a:noFill/>
          <a:ln>
            <a:noFill/>
          </a:ln>
        </p:spPr>
        <p:txBody>
          <a:bodyPr anchorCtr="0" anchor="b" bIns="45700" lIns="91425" spcFirstLastPara="1" rIns="91425" wrap="square" tIns="45700">
            <a:normAutofit/>
          </a:bodyPr>
          <a:lstStyle>
            <a:lvl1pPr indent="-457200" lvl="0" marL="457200" algn="l">
              <a:lnSpc>
                <a:spcPct val="90000"/>
              </a:lnSpc>
              <a:spcBef>
                <a:spcPts val="1000"/>
              </a:spcBef>
              <a:spcAft>
                <a:spcPts val="0"/>
              </a:spcAft>
              <a:buSzPts val="3600"/>
              <a:buFont typeface="Trebuchet MS"/>
              <a:buAutoNum type="arabicPeriod"/>
              <a:defRPr sz="3600">
                <a:solidFill>
                  <a:schemeClr val="dk1"/>
                </a:solidFill>
              </a:defRPr>
            </a:lvl1pPr>
            <a:lvl2pPr indent="-431800" lvl="1" marL="914400" algn="l">
              <a:lnSpc>
                <a:spcPct val="90000"/>
              </a:lnSpc>
              <a:spcBef>
                <a:spcPts val="500"/>
              </a:spcBef>
              <a:spcAft>
                <a:spcPts val="0"/>
              </a:spcAft>
              <a:buSzPts val="3200"/>
              <a:buFont typeface="Trebuchet MS"/>
              <a:buAutoNum type="arabicPeriod"/>
              <a:defRPr sz="3200">
                <a:solidFill>
                  <a:schemeClr val="dk1"/>
                </a:solidFill>
              </a:defRPr>
            </a:lvl2pPr>
            <a:lvl3pPr indent="-406400" lvl="2" marL="1371600" algn="l">
              <a:lnSpc>
                <a:spcPct val="90000"/>
              </a:lnSpc>
              <a:spcBef>
                <a:spcPts val="500"/>
              </a:spcBef>
              <a:spcAft>
                <a:spcPts val="0"/>
              </a:spcAft>
              <a:buSzPts val="2800"/>
              <a:buFont typeface="Trebuchet MS"/>
              <a:buAutoNum type="arabicPeriod"/>
              <a:defRPr sz="2800">
                <a:solidFill>
                  <a:schemeClr val="dk1"/>
                </a:solidFill>
              </a:defRPr>
            </a:lvl3pPr>
            <a:lvl4pPr indent="-381000" lvl="3" marL="1828800" algn="l">
              <a:lnSpc>
                <a:spcPct val="90000"/>
              </a:lnSpc>
              <a:spcBef>
                <a:spcPts val="500"/>
              </a:spcBef>
              <a:spcAft>
                <a:spcPts val="0"/>
              </a:spcAft>
              <a:buSzPts val="2400"/>
              <a:buFont typeface="Trebuchet MS"/>
              <a:buAutoNum type="arabicPeriod"/>
              <a:defRPr sz="2400">
                <a:solidFill>
                  <a:schemeClr val="dk1"/>
                </a:solidFill>
              </a:defRPr>
            </a:lvl4pPr>
            <a:lvl5pPr indent="-381000" lvl="4" marL="2286000" algn="l">
              <a:lnSpc>
                <a:spcPct val="90000"/>
              </a:lnSpc>
              <a:spcBef>
                <a:spcPts val="500"/>
              </a:spcBef>
              <a:spcAft>
                <a:spcPts val="0"/>
              </a:spcAft>
              <a:buSzPts val="2400"/>
              <a:buFont typeface="Trebuchet MS"/>
              <a:buAutoNum type="arabicPeriod"/>
              <a:defRPr sz="24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p81"/>
          <p:cNvSpPr/>
          <p:nvPr/>
        </p:nvSpPr>
        <p:spPr>
          <a:xfrm>
            <a:off x="1447120" y="1041641"/>
            <a:ext cx="1689243" cy="1727200"/>
          </a:xfrm>
          <a:prstGeom prst="ellipse">
            <a:avLst/>
          </a:prstGeom>
          <a:solidFill>
            <a:schemeClr val="accent1"/>
          </a:solidFill>
          <a:ln cap="flat" cmpd="sng" w="12700">
            <a:solidFill>
              <a:srgbClr val="052D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cxnSp>
        <p:nvCxnSpPr>
          <p:cNvPr id="340" name="Google Shape;340;p81"/>
          <p:cNvCxnSpPr/>
          <p:nvPr/>
        </p:nvCxnSpPr>
        <p:spPr>
          <a:xfrm>
            <a:off x="1447120" y="5848330"/>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341" name="Google Shape;341;p81"/>
          <p:cNvSpPr txBox="1"/>
          <p:nvPr>
            <p:ph idx="2" type="body"/>
          </p:nvPr>
        </p:nvSpPr>
        <p:spPr>
          <a:xfrm>
            <a:off x="1971066" y="1572368"/>
            <a:ext cx="641350" cy="665747"/>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4800"/>
              <a:buNone/>
              <a:defRPr b="1" sz="4800">
                <a:solidFill>
                  <a:schemeClr val="lt1"/>
                </a:solidFill>
                <a:latin typeface="Trebuchet MS"/>
                <a:ea typeface="Trebuchet MS"/>
                <a:cs typeface="Trebuchet MS"/>
                <a:sym typeface="Trebuchet MS"/>
              </a:defRPr>
            </a:lvl1pPr>
            <a:lvl2pPr indent="-381000" lvl="1" marL="914400" algn="l">
              <a:lnSpc>
                <a:spcPct val="90000"/>
              </a:lnSpc>
              <a:spcBef>
                <a:spcPts val="500"/>
              </a:spcBef>
              <a:spcAft>
                <a:spcPts val="0"/>
              </a:spcAft>
              <a:buSzPts val="24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342900" lvl="4" marL="2286000" algn="l">
              <a:lnSpc>
                <a:spcPct val="90000"/>
              </a:lnSpc>
              <a:spcBef>
                <a:spcPts val="500"/>
              </a:spcBef>
              <a:spcAft>
                <a:spcPts val="0"/>
              </a:spcAft>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81"/>
          <p:cNvSpPr/>
          <p:nvPr/>
        </p:nvSpPr>
        <p:spPr>
          <a:xfrm>
            <a:off x="0" y="0"/>
            <a:ext cx="304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343" name="Google Shape;343;p81"/>
          <p:cNvSpPr/>
          <p:nvPr/>
        </p:nvSpPr>
        <p:spPr>
          <a:xfrm>
            <a:off x="1444411" y="6179644"/>
            <a:ext cx="1691952" cy="441896"/>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344" name="Google Shape;344;p81"/>
          <p:cNvSpPr txBox="1"/>
          <p:nvPr>
            <p:ph idx="3" type="body"/>
          </p:nvPr>
        </p:nvSpPr>
        <p:spPr>
          <a:xfrm>
            <a:off x="1350576" y="6179643"/>
            <a:ext cx="1882329" cy="4418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800"/>
              <a:buNone/>
              <a:defRPr>
                <a:solidFill>
                  <a:schemeClr val="lt1"/>
                </a:solidFill>
              </a:defRPr>
            </a:lvl1pPr>
            <a:lvl2pPr indent="-381000" lvl="1" marL="914400" algn="l">
              <a:lnSpc>
                <a:spcPct val="90000"/>
              </a:lnSpc>
              <a:spcBef>
                <a:spcPts val="500"/>
              </a:spcBef>
              <a:spcAft>
                <a:spcPts val="0"/>
              </a:spcAft>
              <a:buSzPts val="24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342900" lvl="4" marL="2286000" algn="l">
              <a:lnSpc>
                <a:spcPct val="90000"/>
              </a:lnSpc>
              <a:spcBef>
                <a:spcPts val="500"/>
              </a:spcBef>
              <a:spcAft>
                <a:spcPts val="0"/>
              </a:spcAft>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81"/>
          <p:cNvSpPr txBox="1"/>
          <p:nvPr>
            <p:ph idx="4" type="body"/>
          </p:nvPr>
        </p:nvSpPr>
        <p:spPr>
          <a:xfrm>
            <a:off x="0" y="6443759"/>
            <a:ext cx="515389" cy="414241"/>
          </a:xfrm>
          <a:prstGeom prst="rect">
            <a:avLst/>
          </a:prstGeom>
          <a:noFill/>
          <a:ln>
            <a:noFill/>
          </a:ln>
        </p:spPr>
        <p:txBody>
          <a:bodyPr anchorCtr="0" anchor="t" bIns="91425" lIns="91425" spcFirstLastPara="1" rIns="91425" wrap="square" tIns="91425">
            <a:noAutofit/>
          </a:bodyPr>
          <a:lstStyle>
            <a:lvl1pPr indent="-228600" lvl="0" marL="457200" algn="l">
              <a:lnSpc>
                <a:spcPct val="90000"/>
              </a:lnSpc>
              <a:spcBef>
                <a:spcPts val="0"/>
              </a:spcBef>
              <a:spcAft>
                <a:spcPts val="0"/>
              </a:spcAft>
              <a:buSzPts val="1800"/>
              <a:buFont typeface="Arial"/>
              <a:buNone/>
              <a:defRPr sz="1200">
                <a:solidFill>
                  <a:schemeClr val="lt1"/>
                </a:solidFill>
              </a:defRPr>
            </a:lvl1pPr>
            <a:lvl2pPr indent="-317500" lvl="1" marL="914400" algn="l">
              <a:lnSpc>
                <a:spcPct val="90000"/>
              </a:lnSpc>
              <a:spcBef>
                <a:spcPts val="2133"/>
              </a:spcBef>
              <a:spcAft>
                <a:spcPts val="0"/>
              </a:spcAft>
              <a:buSzPts val="1400"/>
              <a:buChar char="○"/>
              <a:defRPr/>
            </a:lvl2pPr>
            <a:lvl3pPr indent="-317500" lvl="2" marL="1371600" algn="l">
              <a:lnSpc>
                <a:spcPct val="90000"/>
              </a:lnSpc>
              <a:spcBef>
                <a:spcPts val="2133"/>
              </a:spcBef>
              <a:spcAft>
                <a:spcPts val="0"/>
              </a:spcAft>
              <a:buSzPts val="1400"/>
              <a:buChar char="■"/>
              <a:defRPr/>
            </a:lvl3pPr>
            <a:lvl4pPr indent="-317500" lvl="3" marL="1828800" algn="l">
              <a:lnSpc>
                <a:spcPct val="90000"/>
              </a:lnSpc>
              <a:spcBef>
                <a:spcPts val="2133"/>
              </a:spcBef>
              <a:spcAft>
                <a:spcPts val="0"/>
              </a:spcAft>
              <a:buSzPts val="1400"/>
              <a:buChar char="●"/>
              <a:defRPr/>
            </a:lvl4pPr>
            <a:lvl5pPr indent="-317500" lvl="4" marL="2286000" algn="l">
              <a:lnSpc>
                <a:spcPct val="90000"/>
              </a:lnSpc>
              <a:spcBef>
                <a:spcPts val="2133"/>
              </a:spcBef>
              <a:spcAft>
                <a:spcPts val="0"/>
              </a:spcAft>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346" name="Shape 346"/>
        <p:cNvGrpSpPr/>
        <p:nvPr/>
      </p:nvGrpSpPr>
      <p:grpSpPr>
        <a:xfrm>
          <a:off x="0" y="0"/>
          <a:ext cx="0" cy="0"/>
          <a:chOff x="0" y="0"/>
          <a:chExt cx="0" cy="0"/>
        </a:xfrm>
      </p:grpSpPr>
      <p:sp>
        <p:nvSpPr>
          <p:cNvPr id="347" name="Google Shape;347;p82"/>
          <p:cNvSpPr txBox="1"/>
          <p:nvPr>
            <p:ph type="title"/>
          </p:nvPr>
        </p:nvSpPr>
        <p:spPr>
          <a:xfrm>
            <a:off x="831850" y="1365599"/>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54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82"/>
          <p:cNvSpPr txBox="1"/>
          <p:nvPr>
            <p:ph idx="1" type="body"/>
          </p:nvPr>
        </p:nvSpPr>
        <p:spPr>
          <a:xfrm>
            <a:off x="831850" y="4751751"/>
            <a:ext cx="10515600" cy="117589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9" name="Google Shape;349;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82"/>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51" name="Google Shape;351;p82"/>
          <p:cNvCxnSpPr/>
          <p:nvPr/>
        </p:nvCxnSpPr>
        <p:spPr>
          <a:xfrm>
            <a:off x="831850" y="4392568"/>
            <a:ext cx="3028950"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52" name="Shape 352"/>
        <p:cNvGrpSpPr/>
        <p:nvPr/>
      </p:nvGrpSpPr>
      <p:grpSpPr>
        <a:xfrm>
          <a:off x="0" y="0"/>
          <a:ext cx="0" cy="0"/>
          <a:chOff x="0" y="0"/>
          <a:chExt cx="0" cy="0"/>
        </a:xfrm>
      </p:grpSpPr>
      <p:sp>
        <p:nvSpPr>
          <p:cNvPr id="353" name="Google Shape;353;p83"/>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4" name="Google Shape;354;p8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5" name="Google Shape;355;p8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6" name="Google Shape;356;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83"/>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58" name="Google Shape;358;p83"/>
          <p:cNvCxnSpPr/>
          <p:nvPr/>
        </p:nvCxnSpPr>
        <p:spPr>
          <a:xfrm>
            <a:off x="838200" y="1669917"/>
            <a:ext cx="1689243"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359" name="Shape 359"/>
        <p:cNvGrpSpPr/>
        <p:nvPr/>
      </p:nvGrpSpPr>
      <p:grpSpPr>
        <a:xfrm>
          <a:off x="0" y="0"/>
          <a:ext cx="0" cy="0"/>
          <a:chOff x="0" y="0"/>
          <a:chExt cx="0" cy="0"/>
        </a:xfrm>
      </p:grpSpPr>
      <p:sp>
        <p:nvSpPr>
          <p:cNvPr id="360" name="Google Shape;360;p84"/>
          <p:cNvSpPr txBox="1"/>
          <p:nvPr>
            <p:ph type="title"/>
          </p:nvPr>
        </p:nvSpPr>
        <p:spPr>
          <a:xfrm>
            <a:off x="839788" y="244841"/>
            <a:ext cx="881792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p84"/>
          <p:cNvSpPr txBox="1"/>
          <p:nvPr>
            <p:ph idx="1" type="body"/>
          </p:nvPr>
        </p:nvSpPr>
        <p:spPr>
          <a:xfrm>
            <a:off x="839788" y="1913268"/>
            <a:ext cx="5157787" cy="85047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chemeClr val="accent5"/>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2" name="Google Shape;362;p84"/>
          <p:cNvSpPr txBox="1"/>
          <p:nvPr>
            <p:ph idx="2" type="body"/>
          </p:nvPr>
        </p:nvSpPr>
        <p:spPr>
          <a:xfrm>
            <a:off x="839788" y="2847940"/>
            <a:ext cx="5157787" cy="3341722"/>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42900" lvl="1" marL="914400" algn="l">
              <a:lnSpc>
                <a:spcPct val="90000"/>
              </a:lnSpc>
              <a:spcBef>
                <a:spcPts val="500"/>
              </a:spcBef>
              <a:spcAft>
                <a:spcPts val="0"/>
              </a:spcAft>
              <a:buSzPts val="1800"/>
              <a:buChar char="▪"/>
              <a:defRPr sz="1800"/>
            </a:lvl2pPr>
            <a:lvl3pPr indent="-330200" lvl="2" marL="1371600" algn="l">
              <a:lnSpc>
                <a:spcPct val="90000"/>
              </a:lnSpc>
              <a:spcBef>
                <a:spcPts val="500"/>
              </a:spcBef>
              <a:spcAft>
                <a:spcPts val="0"/>
              </a:spcAft>
              <a:buSzPts val="1600"/>
              <a:buChar char="▪"/>
              <a:defRPr sz="1600"/>
            </a:lvl3pPr>
            <a:lvl4pPr indent="-317500" lvl="3" marL="1828800" algn="l">
              <a:lnSpc>
                <a:spcPct val="90000"/>
              </a:lnSpc>
              <a:spcBef>
                <a:spcPts val="500"/>
              </a:spcBef>
              <a:spcAft>
                <a:spcPts val="0"/>
              </a:spcAft>
              <a:buSzPts val="1400"/>
              <a:buChar char="▪"/>
              <a:defRPr sz="14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84"/>
          <p:cNvSpPr txBox="1"/>
          <p:nvPr>
            <p:ph idx="3" type="body"/>
          </p:nvPr>
        </p:nvSpPr>
        <p:spPr>
          <a:xfrm>
            <a:off x="6172200" y="1913268"/>
            <a:ext cx="5183188" cy="85047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solidFill>
                  <a:schemeClr val="accent5"/>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4" name="Google Shape;364;p84"/>
          <p:cNvSpPr txBox="1"/>
          <p:nvPr>
            <p:ph idx="4" type="body"/>
          </p:nvPr>
        </p:nvSpPr>
        <p:spPr>
          <a:xfrm>
            <a:off x="6172200" y="2847940"/>
            <a:ext cx="5183188" cy="3341722"/>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42900" lvl="1" marL="914400" algn="l">
              <a:lnSpc>
                <a:spcPct val="90000"/>
              </a:lnSpc>
              <a:spcBef>
                <a:spcPts val="500"/>
              </a:spcBef>
              <a:spcAft>
                <a:spcPts val="0"/>
              </a:spcAft>
              <a:buSzPts val="1800"/>
              <a:buChar char="▪"/>
              <a:defRPr sz="1800"/>
            </a:lvl2pPr>
            <a:lvl3pPr indent="-330200" lvl="2" marL="1371600" algn="l">
              <a:lnSpc>
                <a:spcPct val="90000"/>
              </a:lnSpc>
              <a:spcBef>
                <a:spcPts val="500"/>
              </a:spcBef>
              <a:spcAft>
                <a:spcPts val="0"/>
              </a:spcAft>
              <a:buSzPts val="1600"/>
              <a:buChar char="▪"/>
              <a:defRPr sz="1600"/>
            </a:lvl3pPr>
            <a:lvl4pPr indent="-317500" lvl="3" marL="1828800" algn="l">
              <a:lnSpc>
                <a:spcPct val="90000"/>
              </a:lnSpc>
              <a:spcBef>
                <a:spcPts val="500"/>
              </a:spcBef>
              <a:spcAft>
                <a:spcPts val="0"/>
              </a:spcAft>
              <a:buSzPts val="1400"/>
              <a:buChar char="▪"/>
              <a:defRPr sz="1400"/>
            </a:lvl4pPr>
            <a:lvl5pPr indent="-317500" lvl="4" marL="2286000" algn="l">
              <a:lnSpc>
                <a:spcPct val="90000"/>
              </a:lnSpc>
              <a:spcBef>
                <a:spcPts val="500"/>
              </a:spcBef>
              <a:spcAft>
                <a:spcPts val="0"/>
              </a:spcAft>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p84"/>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67" name="Google Shape;367;p84"/>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368" name="Shape 368"/>
        <p:cNvGrpSpPr/>
        <p:nvPr/>
      </p:nvGrpSpPr>
      <p:grpSpPr>
        <a:xfrm>
          <a:off x="0" y="0"/>
          <a:ext cx="0" cy="0"/>
          <a:chOff x="0" y="0"/>
          <a:chExt cx="0" cy="0"/>
        </a:xfrm>
      </p:grpSpPr>
      <p:sp>
        <p:nvSpPr>
          <p:cNvPr id="369" name="Google Shape;369;p85"/>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85"/>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72" name="Google Shape;372;p85"/>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3" name="Shape 373"/>
        <p:cNvGrpSpPr/>
        <p:nvPr/>
      </p:nvGrpSpPr>
      <p:grpSpPr>
        <a:xfrm>
          <a:off x="0" y="0"/>
          <a:ext cx="0" cy="0"/>
          <a:chOff x="0" y="0"/>
          <a:chExt cx="0" cy="0"/>
        </a:xfrm>
      </p:grpSpPr>
      <p:sp>
        <p:nvSpPr>
          <p:cNvPr id="374" name="Google Shape;374;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86"/>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D5ECFF">
            <a:alpha val="46666"/>
          </a:srgbClr>
        </a:solidFill>
      </p:bgPr>
    </p:bg>
    <p:spTree>
      <p:nvGrpSpPr>
        <p:cNvPr id="45" name="Shape 45"/>
        <p:cNvGrpSpPr/>
        <p:nvPr/>
      </p:nvGrpSpPr>
      <p:grpSpPr>
        <a:xfrm>
          <a:off x="0" y="0"/>
          <a:ext cx="0" cy="0"/>
          <a:chOff x="0" y="0"/>
          <a:chExt cx="0" cy="0"/>
        </a:xfrm>
      </p:grpSpPr>
      <p:sp>
        <p:nvSpPr>
          <p:cNvPr id="46" name="Google Shape;46;p38"/>
          <p:cNvSpPr txBox="1"/>
          <p:nvPr>
            <p:ph type="ctrTitle"/>
          </p:nvPr>
        </p:nvSpPr>
        <p:spPr>
          <a:xfrm>
            <a:off x="1719209"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1" type="subTitle"/>
          </p:nvPr>
        </p:nvSpPr>
        <p:spPr>
          <a:xfrm>
            <a:off x="1719209" y="4019210"/>
            <a:ext cx="9144000" cy="133655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3200"/>
              <a:buNone/>
              <a:defRPr sz="3200">
                <a:solidFill>
                  <a:schemeClr val="accent5"/>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cxnSp>
        <p:nvCxnSpPr>
          <p:cNvPr id="48" name="Google Shape;48;p38"/>
          <p:cNvCxnSpPr/>
          <p:nvPr/>
        </p:nvCxnSpPr>
        <p:spPr>
          <a:xfrm>
            <a:off x="4776734" y="3755571"/>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49" name="Google Shape;49;p38"/>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376" name="Shape 376"/>
        <p:cNvGrpSpPr/>
        <p:nvPr/>
      </p:nvGrpSpPr>
      <p:grpSpPr>
        <a:xfrm>
          <a:off x="0" y="0"/>
          <a:ext cx="0" cy="0"/>
          <a:chOff x="0" y="0"/>
          <a:chExt cx="0" cy="0"/>
        </a:xfrm>
      </p:grpSpPr>
      <p:sp>
        <p:nvSpPr>
          <p:cNvPr id="377" name="Google Shape;377;p87"/>
          <p:cNvSpPr txBox="1"/>
          <p:nvPr>
            <p:ph type="title"/>
          </p:nvPr>
        </p:nvSpPr>
        <p:spPr>
          <a:xfrm>
            <a:off x="839788" y="508570"/>
            <a:ext cx="3932237" cy="11866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8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sz="2400"/>
            </a:lvl1pPr>
            <a:lvl2pPr indent="-355600" lvl="1" marL="914400" algn="l">
              <a:lnSpc>
                <a:spcPct val="90000"/>
              </a:lnSpc>
              <a:spcBef>
                <a:spcPts val="500"/>
              </a:spcBef>
              <a:spcAft>
                <a:spcPts val="0"/>
              </a:spcAft>
              <a:buSzPts val="2000"/>
              <a:buChar char="▪"/>
              <a:defRPr sz="2000"/>
            </a:lvl2pPr>
            <a:lvl3pPr indent="-342900" lvl="2" marL="1371600" algn="l">
              <a:lnSpc>
                <a:spcPct val="90000"/>
              </a:lnSpc>
              <a:spcBef>
                <a:spcPts val="500"/>
              </a:spcBef>
              <a:spcAft>
                <a:spcPts val="0"/>
              </a:spcAft>
              <a:buSzPts val="1800"/>
              <a:buChar char="▪"/>
              <a:defRPr sz="1800"/>
            </a:lvl3pPr>
            <a:lvl4pPr indent="-330200" lvl="3" marL="1828800" algn="l">
              <a:lnSpc>
                <a:spcPct val="90000"/>
              </a:lnSpc>
              <a:spcBef>
                <a:spcPts val="500"/>
              </a:spcBef>
              <a:spcAft>
                <a:spcPts val="0"/>
              </a:spcAft>
              <a:buSzPts val="1600"/>
              <a:buChar char="▪"/>
              <a:defRPr sz="1600"/>
            </a:lvl4pPr>
            <a:lvl5pPr indent="-330200" lvl="4" marL="2286000" algn="l">
              <a:lnSpc>
                <a:spcPct val="90000"/>
              </a:lnSpc>
              <a:spcBef>
                <a:spcPts val="500"/>
              </a:spcBef>
              <a:spcAft>
                <a:spcPts val="0"/>
              </a:spcAft>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79" name="Google Shape;379;p8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solidFill>
                  <a:schemeClr val="accent5"/>
                </a:solidFill>
              </a:defRPr>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80" name="Google Shape;380;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87"/>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2" name="Google Shape;382;p87"/>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3" name="Shape 383"/>
        <p:cNvGrpSpPr/>
        <p:nvPr/>
      </p:nvGrpSpPr>
      <p:grpSpPr>
        <a:xfrm>
          <a:off x="0" y="0"/>
          <a:ext cx="0" cy="0"/>
          <a:chOff x="0" y="0"/>
          <a:chExt cx="0" cy="0"/>
        </a:xfrm>
      </p:grpSpPr>
      <p:sp>
        <p:nvSpPr>
          <p:cNvPr id="384" name="Google Shape;384;p8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2"/>
              </a:buClr>
              <a:buSzPts val="3200"/>
              <a:buFont typeface="Noto Sans Symbols"/>
              <a:buNone/>
              <a:defRPr b="0" i="0" sz="3200" u="none" cap="none" strike="noStrike">
                <a:solidFill>
                  <a:schemeClr val="dk1"/>
                </a:solidFill>
                <a:latin typeface="Trebuchet MS"/>
                <a:ea typeface="Trebuchet MS"/>
                <a:cs typeface="Trebuchet MS"/>
                <a:sym typeface="Trebuchet MS"/>
              </a:defRPr>
            </a:lvl1pPr>
            <a:lvl2pPr lvl="1" marR="0" rtl="0" algn="l">
              <a:lnSpc>
                <a:spcPct val="90000"/>
              </a:lnSpc>
              <a:spcBef>
                <a:spcPts val="500"/>
              </a:spcBef>
              <a:spcAft>
                <a:spcPts val="0"/>
              </a:spcAft>
              <a:buClr>
                <a:schemeClr val="accent5"/>
              </a:buClr>
              <a:buSzPts val="2800"/>
              <a:buFont typeface="Noto Sans Symbols"/>
              <a:buNone/>
              <a:defRPr b="0" i="0" sz="2800" u="none" cap="none" strike="noStrike">
                <a:solidFill>
                  <a:schemeClr val="dk1"/>
                </a:solidFill>
                <a:latin typeface="Trebuchet MS"/>
                <a:ea typeface="Trebuchet MS"/>
                <a:cs typeface="Trebuchet MS"/>
                <a:sym typeface="Trebuchet MS"/>
              </a:defRPr>
            </a:lvl2pPr>
            <a:lvl3pPr lvl="2" marR="0" rtl="0" algn="l">
              <a:lnSpc>
                <a:spcPct val="90000"/>
              </a:lnSpc>
              <a:spcBef>
                <a:spcPts val="500"/>
              </a:spcBef>
              <a:spcAft>
                <a:spcPts val="0"/>
              </a:spcAft>
              <a:buClr>
                <a:schemeClr val="accent6"/>
              </a:buClr>
              <a:buSzPts val="2400"/>
              <a:buFont typeface="Noto Sans Symbols"/>
              <a:buNone/>
              <a:defRPr b="0" i="0" sz="2400" u="none" cap="none" strike="noStrike">
                <a:solidFill>
                  <a:schemeClr val="dk1"/>
                </a:solidFill>
                <a:latin typeface="Trebuchet MS"/>
                <a:ea typeface="Trebuchet MS"/>
                <a:cs typeface="Trebuchet MS"/>
                <a:sym typeface="Trebuchet MS"/>
              </a:defRPr>
            </a:lvl3pPr>
            <a:lvl4pPr lvl="3" marR="0" rtl="0" algn="l">
              <a:lnSpc>
                <a:spcPct val="90000"/>
              </a:lnSpc>
              <a:spcBef>
                <a:spcPts val="500"/>
              </a:spcBef>
              <a:spcAft>
                <a:spcPts val="0"/>
              </a:spcAft>
              <a:buClr>
                <a:schemeClr val="accent4"/>
              </a:buClr>
              <a:buSzPts val="2000"/>
              <a:buFont typeface="Noto Sans Symbols"/>
              <a:buNone/>
              <a:defRPr b="0" i="0" sz="2000" u="none" cap="none" strike="noStrike">
                <a:solidFill>
                  <a:schemeClr val="dk1"/>
                </a:solidFill>
                <a:latin typeface="Trebuchet MS"/>
                <a:ea typeface="Trebuchet MS"/>
                <a:cs typeface="Trebuchet MS"/>
                <a:sym typeface="Trebuchet MS"/>
              </a:defRPr>
            </a:lvl4pPr>
            <a:lvl5pPr lvl="4" marR="0" rtl="0" algn="l">
              <a:lnSpc>
                <a:spcPct val="90000"/>
              </a:lnSpc>
              <a:spcBef>
                <a:spcPts val="500"/>
              </a:spcBef>
              <a:spcAft>
                <a:spcPts val="0"/>
              </a:spcAft>
              <a:buClr>
                <a:schemeClr val="dk2"/>
              </a:buClr>
              <a:buSzPts val="2000"/>
              <a:buFont typeface="Noto Sans Symbols"/>
              <a:buNone/>
              <a:defRPr b="0" i="0" sz="2000" u="none" cap="none" strike="noStrike">
                <a:solidFill>
                  <a:schemeClr val="dk1"/>
                </a:solidFill>
                <a:latin typeface="Trebuchet MS"/>
                <a:ea typeface="Trebuchet MS"/>
                <a:cs typeface="Trebuchet MS"/>
                <a:sym typeface="Trebuchet M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rebuchet MS"/>
                <a:ea typeface="Trebuchet MS"/>
                <a:cs typeface="Trebuchet MS"/>
                <a:sym typeface="Trebuchet MS"/>
              </a:defRPr>
            </a:lvl9pPr>
          </a:lstStyle>
          <a:p/>
        </p:txBody>
      </p:sp>
      <p:sp>
        <p:nvSpPr>
          <p:cNvPr id="385" name="Google Shape;385;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88"/>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88"/>
          <p:cNvSpPr txBox="1"/>
          <p:nvPr>
            <p:ph type="title"/>
          </p:nvPr>
        </p:nvSpPr>
        <p:spPr>
          <a:xfrm>
            <a:off x="839788" y="508570"/>
            <a:ext cx="3932237" cy="11866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8" name="Google Shape;388;p8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solidFill>
                  <a:schemeClr val="accent5"/>
                </a:solidFill>
              </a:defRPr>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389" name="Google Shape;389;p88"/>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390" name="Shape 390"/>
        <p:cNvGrpSpPr/>
        <p:nvPr/>
      </p:nvGrpSpPr>
      <p:grpSpPr>
        <a:xfrm>
          <a:off x="0" y="0"/>
          <a:ext cx="0" cy="0"/>
          <a:chOff x="0" y="0"/>
          <a:chExt cx="0" cy="0"/>
        </a:xfrm>
      </p:grpSpPr>
      <p:sp>
        <p:nvSpPr>
          <p:cNvPr id="391" name="Google Shape;391;p89"/>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89"/>
          <p:cNvSpPr txBox="1"/>
          <p:nvPr>
            <p:ph idx="1" type="body"/>
          </p:nvPr>
        </p:nvSpPr>
        <p:spPr>
          <a:xfrm rot="5400000">
            <a:off x="4229714" y="-1418878"/>
            <a:ext cx="4204325" cy="109873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3" name="Google Shape;393;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4" name="Google Shape;394;p89"/>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95" name="Google Shape;395;p89"/>
          <p:cNvCxnSpPr/>
          <p:nvPr/>
        </p:nvCxnSpPr>
        <p:spPr>
          <a:xfrm>
            <a:off x="838200" y="1669917"/>
            <a:ext cx="1689243" cy="0"/>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396" name="Shape 396"/>
        <p:cNvGrpSpPr/>
        <p:nvPr/>
      </p:nvGrpSpPr>
      <p:grpSpPr>
        <a:xfrm>
          <a:off x="0" y="0"/>
          <a:ext cx="0" cy="0"/>
          <a:chOff x="0" y="0"/>
          <a:chExt cx="0" cy="0"/>
        </a:xfrm>
      </p:grpSpPr>
      <p:sp>
        <p:nvSpPr>
          <p:cNvPr id="397" name="Google Shape;397;p90"/>
          <p:cNvSpPr txBox="1"/>
          <p:nvPr>
            <p:ph type="title"/>
          </p:nvPr>
        </p:nvSpPr>
        <p:spPr>
          <a:xfrm rot="5400000">
            <a:off x="7133431" y="1956594"/>
            <a:ext cx="581183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8" name="Google Shape;398;p90"/>
          <p:cNvSpPr txBox="1"/>
          <p:nvPr>
            <p:ph idx="1" type="body"/>
          </p:nvPr>
        </p:nvSpPr>
        <p:spPr>
          <a:xfrm rot="5400000">
            <a:off x="1684488" y="-481163"/>
            <a:ext cx="5811838" cy="75044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9" name="Google Shape;399;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0" name="Google Shape;400;p90"/>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90"/>
          <p:cNvSpPr txBox="1"/>
          <p:nvPr>
            <p:ph idx="12" type="sldNum"/>
          </p:nvPr>
        </p:nvSpPr>
        <p:spPr>
          <a:xfrm>
            <a:off x="9082354"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cxnSp>
        <p:nvCxnSpPr>
          <p:cNvPr id="402" name="Google Shape;402;p90"/>
          <p:cNvCxnSpPr/>
          <p:nvPr/>
        </p:nvCxnSpPr>
        <p:spPr>
          <a:xfrm>
            <a:off x="8548955" y="365125"/>
            <a:ext cx="0" cy="1228128"/>
          </a:xfrm>
          <a:prstGeom prst="straightConnector1">
            <a:avLst/>
          </a:prstGeom>
          <a:noFill/>
          <a:ln cap="flat" cmpd="sng" w="57150">
            <a:solidFill>
              <a:schemeClr val="accent2"/>
            </a:solidFill>
            <a:prstDash val="solid"/>
            <a:miter lim="800000"/>
            <a:headEnd len="sm" w="sm" type="none"/>
            <a:tailEnd len="sm" w="sm" type="none"/>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403" name="Shape 403"/>
        <p:cNvGrpSpPr/>
        <p:nvPr/>
      </p:nvGrpSpPr>
      <p:grpSpPr>
        <a:xfrm>
          <a:off x="0" y="0"/>
          <a:ext cx="0" cy="0"/>
          <a:chOff x="0" y="0"/>
          <a:chExt cx="0" cy="0"/>
        </a:xfrm>
      </p:grpSpPr>
      <p:sp>
        <p:nvSpPr>
          <p:cNvPr id="404" name="Google Shape;404;p91"/>
          <p:cNvSpPr txBox="1"/>
          <p:nvPr>
            <p:ph type="title"/>
          </p:nvPr>
        </p:nvSpPr>
        <p:spPr>
          <a:xfrm>
            <a:off x="522000" y="2867800"/>
            <a:ext cx="11148000" cy="11224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Clr>
                <a:srgbClr val="004879"/>
              </a:buClr>
              <a:buSzPts val="3600"/>
              <a:buFont typeface="Trebuchet MS"/>
              <a:buNone/>
              <a:defRPr sz="4800">
                <a:solidFill>
                  <a:srgbClr val="004879"/>
                </a:solidFill>
              </a:defRPr>
            </a:lvl1pPr>
            <a:lvl2pPr lvl="1" algn="ctr">
              <a:lnSpc>
                <a:spcPct val="100000"/>
              </a:lnSpc>
              <a:spcBef>
                <a:spcPts val="0"/>
              </a:spcBef>
              <a:spcAft>
                <a:spcPts val="0"/>
              </a:spcAft>
              <a:buClr>
                <a:srgbClr val="004879"/>
              </a:buClr>
              <a:buSzPts val="3600"/>
              <a:buNone/>
              <a:defRPr sz="4800">
                <a:solidFill>
                  <a:srgbClr val="004879"/>
                </a:solidFill>
              </a:defRPr>
            </a:lvl2pPr>
            <a:lvl3pPr lvl="2" algn="ctr">
              <a:lnSpc>
                <a:spcPct val="100000"/>
              </a:lnSpc>
              <a:spcBef>
                <a:spcPts val="0"/>
              </a:spcBef>
              <a:spcAft>
                <a:spcPts val="0"/>
              </a:spcAft>
              <a:buClr>
                <a:srgbClr val="004879"/>
              </a:buClr>
              <a:buSzPts val="3600"/>
              <a:buNone/>
              <a:defRPr sz="4800">
                <a:solidFill>
                  <a:srgbClr val="004879"/>
                </a:solidFill>
              </a:defRPr>
            </a:lvl3pPr>
            <a:lvl4pPr lvl="3" algn="ctr">
              <a:lnSpc>
                <a:spcPct val="100000"/>
              </a:lnSpc>
              <a:spcBef>
                <a:spcPts val="0"/>
              </a:spcBef>
              <a:spcAft>
                <a:spcPts val="0"/>
              </a:spcAft>
              <a:buClr>
                <a:srgbClr val="004879"/>
              </a:buClr>
              <a:buSzPts val="3600"/>
              <a:buNone/>
              <a:defRPr sz="4800">
                <a:solidFill>
                  <a:srgbClr val="004879"/>
                </a:solidFill>
              </a:defRPr>
            </a:lvl4pPr>
            <a:lvl5pPr lvl="4" algn="ctr">
              <a:lnSpc>
                <a:spcPct val="100000"/>
              </a:lnSpc>
              <a:spcBef>
                <a:spcPts val="0"/>
              </a:spcBef>
              <a:spcAft>
                <a:spcPts val="0"/>
              </a:spcAft>
              <a:buClr>
                <a:srgbClr val="004879"/>
              </a:buClr>
              <a:buSzPts val="3600"/>
              <a:buNone/>
              <a:defRPr sz="4800">
                <a:solidFill>
                  <a:srgbClr val="004879"/>
                </a:solidFill>
              </a:defRPr>
            </a:lvl5pPr>
            <a:lvl6pPr lvl="5" algn="ctr">
              <a:lnSpc>
                <a:spcPct val="100000"/>
              </a:lnSpc>
              <a:spcBef>
                <a:spcPts val="0"/>
              </a:spcBef>
              <a:spcAft>
                <a:spcPts val="0"/>
              </a:spcAft>
              <a:buClr>
                <a:srgbClr val="004879"/>
              </a:buClr>
              <a:buSzPts val="3600"/>
              <a:buNone/>
              <a:defRPr sz="4800">
                <a:solidFill>
                  <a:srgbClr val="004879"/>
                </a:solidFill>
              </a:defRPr>
            </a:lvl6pPr>
            <a:lvl7pPr lvl="6" algn="ctr">
              <a:lnSpc>
                <a:spcPct val="100000"/>
              </a:lnSpc>
              <a:spcBef>
                <a:spcPts val="0"/>
              </a:spcBef>
              <a:spcAft>
                <a:spcPts val="0"/>
              </a:spcAft>
              <a:buClr>
                <a:srgbClr val="004879"/>
              </a:buClr>
              <a:buSzPts val="3600"/>
              <a:buNone/>
              <a:defRPr sz="4800">
                <a:solidFill>
                  <a:srgbClr val="004879"/>
                </a:solidFill>
              </a:defRPr>
            </a:lvl7pPr>
            <a:lvl8pPr lvl="7" algn="ctr">
              <a:lnSpc>
                <a:spcPct val="100000"/>
              </a:lnSpc>
              <a:spcBef>
                <a:spcPts val="0"/>
              </a:spcBef>
              <a:spcAft>
                <a:spcPts val="0"/>
              </a:spcAft>
              <a:buClr>
                <a:srgbClr val="004879"/>
              </a:buClr>
              <a:buSzPts val="3600"/>
              <a:buNone/>
              <a:defRPr sz="4800">
                <a:solidFill>
                  <a:srgbClr val="004879"/>
                </a:solidFill>
              </a:defRPr>
            </a:lvl8pPr>
            <a:lvl9pPr lvl="8" algn="ctr">
              <a:lnSpc>
                <a:spcPct val="100000"/>
              </a:lnSpc>
              <a:spcBef>
                <a:spcPts val="0"/>
              </a:spcBef>
              <a:spcAft>
                <a:spcPts val="0"/>
              </a:spcAft>
              <a:buClr>
                <a:srgbClr val="004879"/>
              </a:buClr>
              <a:buSzPts val="3600"/>
              <a:buNone/>
              <a:defRPr sz="4800">
                <a:solidFill>
                  <a:srgbClr val="004879"/>
                </a:solidFill>
              </a:defRPr>
            </a:lvl9pPr>
          </a:lstStyle>
          <a:p/>
        </p:txBody>
      </p:sp>
      <p:sp>
        <p:nvSpPr>
          <p:cNvPr id="405" name="Google Shape;405;p91"/>
          <p:cNvSpPr txBox="1"/>
          <p:nvPr>
            <p:ph idx="2" type="title"/>
          </p:nvPr>
        </p:nvSpPr>
        <p:spPr>
          <a:xfrm>
            <a:off x="929000" y="4216633"/>
            <a:ext cx="10334000" cy="1122400"/>
          </a:xfrm>
          <a:prstGeom prst="rect">
            <a:avLst/>
          </a:prstGeom>
          <a:noFill/>
          <a:ln>
            <a:noFill/>
          </a:ln>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2000"/>
              <a:buFont typeface="Trebuchet MS"/>
              <a:buNone/>
              <a:defRPr b="0" sz="2667"/>
            </a:lvl1pPr>
            <a:lvl2pPr lvl="1" algn="ctr">
              <a:lnSpc>
                <a:spcPct val="100000"/>
              </a:lnSpc>
              <a:spcBef>
                <a:spcPts val="0"/>
              </a:spcBef>
              <a:spcAft>
                <a:spcPts val="0"/>
              </a:spcAft>
              <a:buSzPts val="2000"/>
              <a:buNone/>
              <a:defRPr b="0" sz="2667"/>
            </a:lvl2pPr>
            <a:lvl3pPr lvl="2" algn="ctr">
              <a:lnSpc>
                <a:spcPct val="100000"/>
              </a:lnSpc>
              <a:spcBef>
                <a:spcPts val="0"/>
              </a:spcBef>
              <a:spcAft>
                <a:spcPts val="0"/>
              </a:spcAft>
              <a:buSzPts val="2000"/>
              <a:buNone/>
              <a:defRPr b="0" sz="2667"/>
            </a:lvl3pPr>
            <a:lvl4pPr lvl="3" algn="ctr">
              <a:lnSpc>
                <a:spcPct val="100000"/>
              </a:lnSpc>
              <a:spcBef>
                <a:spcPts val="0"/>
              </a:spcBef>
              <a:spcAft>
                <a:spcPts val="0"/>
              </a:spcAft>
              <a:buSzPts val="2000"/>
              <a:buNone/>
              <a:defRPr b="0" sz="2667"/>
            </a:lvl4pPr>
            <a:lvl5pPr lvl="4" algn="ctr">
              <a:lnSpc>
                <a:spcPct val="100000"/>
              </a:lnSpc>
              <a:spcBef>
                <a:spcPts val="0"/>
              </a:spcBef>
              <a:spcAft>
                <a:spcPts val="0"/>
              </a:spcAft>
              <a:buSzPts val="2000"/>
              <a:buNone/>
              <a:defRPr b="0" sz="2667"/>
            </a:lvl5pPr>
            <a:lvl6pPr lvl="5" algn="ctr">
              <a:lnSpc>
                <a:spcPct val="100000"/>
              </a:lnSpc>
              <a:spcBef>
                <a:spcPts val="0"/>
              </a:spcBef>
              <a:spcAft>
                <a:spcPts val="0"/>
              </a:spcAft>
              <a:buSzPts val="2000"/>
              <a:buNone/>
              <a:defRPr b="0" sz="2667"/>
            </a:lvl6pPr>
            <a:lvl7pPr lvl="6" algn="ctr">
              <a:lnSpc>
                <a:spcPct val="100000"/>
              </a:lnSpc>
              <a:spcBef>
                <a:spcPts val="0"/>
              </a:spcBef>
              <a:spcAft>
                <a:spcPts val="0"/>
              </a:spcAft>
              <a:buSzPts val="2000"/>
              <a:buNone/>
              <a:defRPr b="0" sz="2667"/>
            </a:lvl7pPr>
            <a:lvl8pPr lvl="7" algn="ctr">
              <a:lnSpc>
                <a:spcPct val="100000"/>
              </a:lnSpc>
              <a:spcBef>
                <a:spcPts val="0"/>
              </a:spcBef>
              <a:spcAft>
                <a:spcPts val="0"/>
              </a:spcAft>
              <a:buSzPts val="2000"/>
              <a:buNone/>
              <a:defRPr b="0" sz="2667"/>
            </a:lvl8pPr>
            <a:lvl9pPr lvl="8" algn="ctr">
              <a:lnSpc>
                <a:spcPct val="100000"/>
              </a:lnSpc>
              <a:spcBef>
                <a:spcPts val="0"/>
              </a:spcBef>
              <a:spcAft>
                <a:spcPts val="0"/>
              </a:spcAft>
              <a:buSzPts val="2000"/>
              <a:buNone/>
              <a:defRPr b="0" sz="2667"/>
            </a:lvl9pPr>
          </a:lstStyle>
          <a:p/>
        </p:txBody>
      </p:sp>
      <p:pic>
        <p:nvPicPr>
          <p:cNvPr id="406" name="Google Shape;406;p91"/>
          <p:cNvPicPr preferRelativeResize="0"/>
          <p:nvPr/>
        </p:nvPicPr>
        <p:blipFill rotWithShape="1">
          <a:blip r:embed="rId2">
            <a:alphaModFix/>
          </a:blip>
          <a:srcRect b="0" l="0" r="0" t="0"/>
          <a:stretch/>
        </p:blipFill>
        <p:spPr>
          <a:xfrm rot="5400000">
            <a:off x="11076166" y="209153"/>
            <a:ext cx="1115932" cy="7303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 header 1 1">
    <p:spTree>
      <p:nvGrpSpPr>
        <p:cNvPr id="407" name="Shape 407"/>
        <p:cNvGrpSpPr/>
        <p:nvPr/>
      </p:nvGrpSpPr>
      <p:grpSpPr>
        <a:xfrm>
          <a:off x="0" y="0"/>
          <a:ext cx="0" cy="0"/>
          <a:chOff x="0" y="0"/>
          <a:chExt cx="0" cy="0"/>
        </a:xfrm>
      </p:grpSpPr>
      <p:sp>
        <p:nvSpPr>
          <p:cNvPr id="408" name="Google Shape;408;p92"/>
          <p:cNvSpPr txBox="1"/>
          <p:nvPr>
            <p:ph type="title"/>
          </p:nvPr>
        </p:nvSpPr>
        <p:spPr>
          <a:xfrm>
            <a:off x="687976" y="2873500"/>
            <a:ext cx="11223523" cy="11224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rgbClr val="004879"/>
              </a:buClr>
              <a:buSzPts val="3600"/>
              <a:buFont typeface="Trebuchet MS"/>
              <a:buNone/>
              <a:defRPr sz="4800">
                <a:solidFill>
                  <a:srgbClr val="004879"/>
                </a:solidFill>
              </a:defRPr>
            </a:lvl1pPr>
            <a:lvl2pPr lvl="1" algn="ctr">
              <a:lnSpc>
                <a:spcPct val="100000"/>
              </a:lnSpc>
              <a:spcBef>
                <a:spcPts val="0"/>
              </a:spcBef>
              <a:spcAft>
                <a:spcPts val="0"/>
              </a:spcAft>
              <a:buClr>
                <a:srgbClr val="004879"/>
              </a:buClr>
              <a:buSzPts val="3600"/>
              <a:buNone/>
              <a:defRPr sz="4800">
                <a:solidFill>
                  <a:srgbClr val="004879"/>
                </a:solidFill>
              </a:defRPr>
            </a:lvl2pPr>
            <a:lvl3pPr lvl="2" algn="ctr">
              <a:lnSpc>
                <a:spcPct val="100000"/>
              </a:lnSpc>
              <a:spcBef>
                <a:spcPts val="0"/>
              </a:spcBef>
              <a:spcAft>
                <a:spcPts val="0"/>
              </a:spcAft>
              <a:buClr>
                <a:srgbClr val="004879"/>
              </a:buClr>
              <a:buSzPts val="3600"/>
              <a:buNone/>
              <a:defRPr sz="4800">
                <a:solidFill>
                  <a:srgbClr val="004879"/>
                </a:solidFill>
              </a:defRPr>
            </a:lvl3pPr>
            <a:lvl4pPr lvl="3" algn="ctr">
              <a:lnSpc>
                <a:spcPct val="100000"/>
              </a:lnSpc>
              <a:spcBef>
                <a:spcPts val="0"/>
              </a:spcBef>
              <a:spcAft>
                <a:spcPts val="0"/>
              </a:spcAft>
              <a:buClr>
                <a:srgbClr val="004879"/>
              </a:buClr>
              <a:buSzPts val="3600"/>
              <a:buNone/>
              <a:defRPr sz="4800">
                <a:solidFill>
                  <a:srgbClr val="004879"/>
                </a:solidFill>
              </a:defRPr>
            </a:lvl4pPr>
            <a:lvl5pPr lvl="4" algn="ctr">
              <a:lnSpc>
                <a:spcPct val="100000"/>
              </a:lnSpc>
              <a:spcBef>
                <a:spcPts val="0"/>
              </a:spcBef>
              <a:spcAft>
                <a:spcPts val="0"/>
              </a:spcAft>
              <a:buClr>
                <a:srgbClr val="004879"/>
              </a:buClr>
              <a:buSzPts val="3600"/>
              <a:buNone/>
              <a:defRPr sz="4800">
                <a:solidFill>
                  <a:srgbClr val="004879"/>
                </a:solidFill>
              </a:defRPr>
            </a:lvl5pPr>
            <a:lvl6pPr lvl="5" algn="ctr">
              <a:lnSpc>
                <a:spcPct val="100000"/>
              </a:lnSpc>
              <a:spcBef>
                <a:spcPts val="0"/>
              </a:spcBef>
              <a:spcAft>
                <a:spcPts val="0"/>
              </a:spcAft>
              <a:buClr>
                <a:srgbClr val="004879"/>
              </a:buClr>
              <a:buSzPts val="3600"/>
              <a:buNone/>
              <a:defRPr sz="4800">
                <a:solidFill>
                  <a:srgbClr val="004879"/>
                </a:solidFill>
              </a:defRPr>
            </a:lvl6pPr>
            <a:lvl7pPr lvl="6" algn="ctr">
              <a:lnSpc>
                <a:spcPct val="100000"/>
              </a:lnSpc>
              <a:spcBef>
                <a:spcPts val="0"/>
              </a:spcBef>
              <a:spcAft>
                <a:spcPts val="0"/>
              </a:spcAft>
              <a:buClr>
                <a:srgbClr val="004879"/>
              </a:buClr>
              <a:buSzPts val="3600"/>
              <a:buNone/>
              <a:defRPr sz="4800">
                <a:solidFill>
                  <a:srgbClr val="004879"/>
                </a:solidFill>
              </a:defRPr>
            </a:lvl7pPr>
            <a:lvl8pPr lvl="7" algn="ctr">
              <a:lnSpc>
                <a:spcPct val="100000"/>
              </a:lnSpc>
              <a:spcBef>
                <a:spcPts val="0"/>
              </a:spcBef>
              <a:spcAft>
                <a:spcPts val="0"/>
              </a:spcAft>
              <a:buClr>
                <a:srgbClr val="004879"/>
              </a:buClr>
              <a:buSzPts val="3600"/>
              <a:buNone/>
              <a:defRPr sz="4800">
                <a:solidFill>
                  <a:srgbClr val="004879"/>
                </a:solidFill>
              </a:defRPr>
            </a:lvl8pPr>
            <a:lvl9pPr lvl="8" algn="ctr">
              <a:lnSpc>
                <a:spcPct val="100000"/>
              </a:lnSpc>
              <a:spcBef>
                <a:spcPts val="0"/>
              </a:spcBef>
              <a:spcAft>
                <a:spcPts val="0"/>
              </a:spcAft>
              <a:buClr>
                <a:srgbClr val="004879"/>
              </a:buClr>
              <a:buSzPts val="3600"/>
              <a:buNone/>
              <a:defRPr sz="4800">
                <a:solidFill>
                  <a:srgbClr val="004879"/>
                </a:solidFill>
              </a:defRPr>
            </a:lvl9pPr>
          </a:lstStyle>
          <a:p/>
        </p:txBody>
      </p:sp>
      <p:sp>
        <p:nvSpPr>
          <p:cNvPr id="409" name="Google Shape;409;p92"/>
          <p:cNvSpPr txBox="1"/>
          <p:nvPr>
            <p:ph idx="2" type="title"/>
          </p:nvPr>
        </p:nvSpPr>
        <p:spPr>
          <a:xfrm>
            <a:off x="1175500" y="4545567"/>
            <a:ext cx="10121200" cy="1122400"/>
          </a:xfrm>
          <a:prstGeom prst="rect">
            <a:avLst/>
          </a:prstGeom>
          <a:noFill/>
          <a:ln>
            <a:noFill/>
          </a:ln>
        </p:spPr>
        <p:txBody>
          <a:bodyPr anchorCtr="0" anchor="t" bIns="91425" lIns="91425" spcFirstLastPara="1" rIns="91425" wrap="square" tIns="91425">
            <a:noAutofit/>
          </a:bodyPr>
          <a:lstStyle>
            <a:lvl1pPr lvl="0" algn="ctr">
              <a:lnSpc>
                <a:spcPct val="90000"/>
              </a:lnSpc>
              <a:spcBef>
                <a:spcPts val="0"/>
              </a:spcBef>
              <a:spcAft>
                <a:spcPts val="0"/>
              </a:spcAft>
              <a:buClr>
                <a:srgbClr val="000000"/>
              </a:buClr>
              <a:buSzPts val="2000"/>
              <a:buFont typeface="Trebuchet MS"/>
              <a:buNone/>
              <a:defRPr b="0" sz="2667">
                <a:solidFill>
                  <a:srgbClr val="000000"/>
                </a:solidFill>
              </a:defRPr>
            </a:lvl1pPr>
            <a:lvl2pPr lvl="1" algn="ctr">
              <a:lnSpc>
                <a:spcPct val="100000"/>
              </a:lnSpc>
              <a:spcBef>
                <a:spcPts val="0"/>
              </a:spcBef>
              <a:spcAft>
                <a:spcPts val="0"/>
              </a:spcAft>
              <a:buClr>
                <a:srgbClr val="000000"/>
              </a:buClr>
              <a:buSzPts val="2000"/>
              <a:buNone/>
              <a:defRPr b="0" sz="2667">
                <a:solidFill>
                  <a:srgbClr val="000000"/>
                </a:solidFill>
              </a:defRPr>
            </a:lvl2pPr>
            <a:lvl3pPr lvl="2" algn="ctr">
              <a:lnSpc>
                <a:spcPct val="100000"/>
              </a:lnSpc>
              <a:spcBef>
                <a:spcPts val="0"/>
              </a:spcBef>
              <a:spcAft>
                <a:spcPts val="0"/>
              </a:spcAft>
              <a:buClr>
                <a:srgbClr val="000000"/>
              </a:buClr>
              <a:buSzPts val="2000"/>
              <a:buNone/>
              <a:defRPr b="0" sz="2667">
                <a:solidFill>
                  <a:srgbClr val="000000"/>
                </a:solidFill>
              </a:defRPr>
            </a:lvl3pPr>
            <a:lvl4pPr lvl="3" algn="ctr">
              <a:lnSpc>
                <a:spcPct val="100000"/>
              </a:lnSpc>
              <a:spcBef>
                <a:spcPts val="0"/>
              </a:spcBef>
              <a:spcAft>
                <a:spcPts val="0"/>
              </a:spcAft>
              <a:buClr>
                <a:srgbClr val="000000"/>
              </a:buClr>
              <a:buSzPts val="2000"/>
              <a:buNone/>
              <a:defRPr b="0" sz="2667">
                <a:solidFill>
                  <a:srgbClr val="000000"/>
                </a:solidFill>
              </a:defRPr>
            </a:lvl4pPr>
            <a:lvl5pPr lvl="4" algn="ctr">
              <a:lnSpc>
                <a:spcPct val="100000"/>
              </a:lnSpc>
              <a:spcBef>
                <a:spcPts val="0"/>
              </a:spcBef>
              <a:spcAft>
                <a:spcPts val="0"/>
              </a:spcAft>
              <a:buClr>
                <a:srgbClr val="000000"/>
              </a:buClr>
              <a:buSzPts val="2000"/>
              <a:buNone/>
              <a:defRPr b="0" sz="2667">
                <a:solidFill>
                  <a:srgbClr val="000000"/>
                </a:solidFill>
              </a:defRPr>
            </a:lvl5pPr>
            <a:lvl6pPr lvl="5" algn="ctr">
              <a:lnSpc>
                <a:spcPct val="100000"/>
              </a:lnSpc>
              <a:spcBef>
                <a:spcPts val="0"/>
              </a:spcBef>
              <a:spcAft>
                <a:spcPts val="0"/>
              </a:spcAft>
              <a:buClr>
                <a:srgbClr val="000000"/>
              </a:buClr>
              <a:buSzPts val="2000"/>
              <a:buNone/>
              <a:defRPr b="0" sz="2667">
                <a:solidFill>
                  <a:srgbClr val="000000"/>
                </a:solidFill>
              </a:defRPr>
            </a:lvl6pPr>
            <a:lvl7pPr lvl="6" algn="ctr">
              <a:lnSpc>
                <a:spcPct val="100000"/>
              </a:lnSpc>
              <a:spcBef>
                <a:spcPts val="0"/>
              </a:spcBef>
              <a:spcAft>
                <a:spcPts val="0"/>
              </a:spcAft>
              <a:buClr>
                <a:srgbClr val="000000"/>
              </a:buClr>
              <a:buSzPts val="2000"/>
              <a:buNone/>
              <a:defRPr b="0" sz="2667">
                <a:solidFill>
                  <a:srgbClr val="000000"/>
                </a:solidFill>
              </a:defRPr>
            </a:lvl7pPr>
            <a:lvl8pPr lvl="7" algn="ctr">
              <a:lnSpc>
                <a:spcPct val="100000"/>
              </a:lnSpc>
              <a:spcBef>
                <a:spcPts val="0"/>
              </a:spcBef>
              <a:spcAft>
                <a:spcPts val="0"/>
              </a:spcAft>
              <a:buClr>
                <a:srgbClr val="000000"/>
              </a:buClr>
              <a:buSzPts val="2000"/>
              <a:buNone/>
              <a:defRPr b="0" sz="2667">
                <a:solidFill>
                  <a:srgbClr val="000000"/>
                </a:solidFill>
              </a:defRPr>
            </a:lvl8pPr>
            <a:lvl9pPr lvl="8" algn="ctr">
              <a:lnSpc>
                <a:spcPct val="100000"/>
              </a:lnSpc>
              <a:spcBef>
                <a:spcPts val="0"/>
              </a:spcBef>
              <a:spcAft>
                <a:spcPts val="0"/>
              </a:spcAft>
              <a:buClr>
                <a:srgbClr val="000000"/>
              </a:buClr>
              <a:buSzPts val="2000"/>
              <a:buNone/>
              <a:defRPr b="0" sz="2667">
                <a:solidFill>
                  <a:srgbClr val="000000"/>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416" name="Shape 416"/>
        <p:cNvGrpSpPr/>
        <p:nvPr/>
      </p:nvGrpSpPr>
      <p:grpSpPr>
        <a:xfrm>
          <a:off x="0" y="0"/>
          <a:ext cx="0" cy="0"/>
          <a:chOff x="0" y="0"/>
          <a:chExt cx="0" cy="0"/>
        </a:xfrm>
      </p:grpSpPr>
      <p:sp>
        <p:nvSpPr>
          <p:cNvPr id="417" name="Google Shape;417;p9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8" name="Google Shape;418;p9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9" name="Google Shape;419;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422" name="Shape 422"/>
        <p:cNvGrpSpPr/>
        <p:nvPr/>
      </p:nvGrpSpPr>
      <p:grpSpPr>
        <a:xfrm>
          <a:off x="0" y="0"/>
          <a:ext cx="0" cy="0"/>
          <a:chOff x="0" y="0"/>
          <a:chExt cx="0" cy="0"/>
        </a:xfrm>
      </p:grpSpPr>
      <p:sp>
        <p:nvSpPr>
          <p:cNvPr id="423" name="Google Shape;423;p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p9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9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6" name="Google Shape;426;p9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428" name="Shape 428"/>
        <p:cNvGrpSpPr/>
        <p:nvPr/>
      </p:nvGrpSpPr>
      <p:grpSpPr>
        <a:xfrm>
          <a:off x="0" y="0"/>
          <a:ext cx="0" cy="0"/>
          <a:chOff x="0" y="0"/>
          <a:chExt cx="0" cy="0"/>
        </a:xfrm>
      </p:grpSpPr>
      <p:sp>
        <p:nvSpPr>
          <p:cNvPr id="429" name="Google Shape;429;p9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0" name="Google Shape;430;p9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1" name="Google Shape;431;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434" name="Shape 434"/>
        <p:cNvGrpSpPr/>
        <p:nvPr/>
      </p:nvGrpSpPr>
      <p:grpSpPr>
        <a:xfrm>
          <a:off x="0" y="0"/>
          <a:ext cx="0" cy="0"/>
          <a:chOff x="0" y="0"/>
          <a:chExt cx="0" cy="0"/>
        </a:xfrm>
      </p:grpSpPr>
      <p:sp>
        <p:nvSpPr>
          <p:cNvPr id="435" name="Google Shape;435;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9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7" name="Google Shape;437;p9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8" name="Google Shape;438;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9" name="Google Shape;439;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Half Picture">
  <p:cSld name="1_Title Slide Half Picture">
    <p:bg>
      <p:bgPr>
        <a:solidFill>
          <a:schemeClr val="dk2"/>
        </a:solidFill>
      </p:bgPr>
    </p:bg>
    <p:spTree>
      <p:nvGrpSpPr>
        <p:cNvPr id="50" name="Shape 50"/>
        <p:cNvGrpSpPr/>
        <p:nvPr/>
      </p:nvGrpSpPr>
      <p:grpSpPr>
        <a:xfrm>
          <a:off x="0" y="0"/>
          <a:ext cx="0" cy="0"/>
          <a:chOff x="0" y="0"/>
          <a:chExt cx="0" cy="0"/>
        </a:xfrm>
      </p:grpSpPr>
      <p:sp>
        <p:nvSpPr>
          <p:cNvPr id="51" name="Google Shape;5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9"/>
          <p:cNvSpPr txBox="1"/>
          <p:nvPr>
            <p:ph type="ctrTitle"/>
          </p:nvPr>
        </p:nvSpPr>
        <p:spPr>
          <a:xfrm>
            <a:off x="7243282" y="1561671"/>
            <a:ext cx="4110518" cy="465815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2"/>
              </a:buClr>
              <a:buSzPts val="4800"/>
              <a:buFont typeface="Trebuchet MS"/>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 name="Google Shape;53;p49"/>
          <p:cNvCxnSpPr/>
          <p:nvPr/>
        </p:nvCxnSpPr>
        <p:spPr>
          <a:xfrm flipH="1" rot="10800000">
            <a:off x="6791212" y="0"/>
            <a:ext cx="51370" cy="6858000"/>
          </a:xfrm>
          <a:prstGeom prst="straightConnector1">
            <a:avLst/>
          </a:prstGeom>
          <a:noFill/>
          <a:ln cap="flat" cmpd="sng" w="139700">
            <a:solidFill>
              <a:schemeClr val="accent2"/>
            </a:solidFill>
            <a:prstDash val="solid"/>
            <a:miter lim="800000"/>
            <a:headEnd len="sm" w="sm" type="none"/>
            <a:tailEnd len="sm" w="sm" type="none"/>
          </a:ln>
        </p:spPr>
      </p:cxnSp>
      <p:pic>
        <p:nvPicPr>
          <p:cNvPr id="54" name="Google Shape;54;p49"/>
          <p:cNvPicPr preferRelativeResize="0"/>
          <p:nvPr/>
        </p:nvPicPr>
        <p:blipFill rotWithShape="1">
          <a:blip r:embed="rId2">
            <a:alphaModFix/>
          </a:blip>
          <a:srcRect b="0" l="15917" r="18471" t="0"/>
          <a:stretch/>
        </p:blipFill>
        <p:spPr>
          <a:xfrm>
            <a:off x="0" y="0"/>
            <a:ext cx="6791212" cy="6858000"/>
          </a:xfrm>
          <a:prstGeom prst="rect">
            <a:avLst/>
          </a:prstGeom>
          <a:noFill/>
          <a:ln>
            <a:noFill/>
          </a:ln>
        </p:spPr>
      </p:pic>
      <p:sp>
        <p:nvSpPr>
          <p:cNvPr id="55" name="Google Shape;55;p49"/>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41" name="Shape 441"/>
        <p:cNvGrpSpPr/>
        <p:nvPr/>
      </p:nvGrpSpPr>
      <p:grpSpPr>
        <a:xfrm>
          <a:off x="0" y="0"/>
          <a:ext cx="0" cy="0"/>
          <a:chOff x="0" y="0"/>
          <a:chExt cx="0" cy="0"/>
        </a:xfrm>
      </p:grpSpPr>
      <p:sp>
        <p:nvSpPr>
          <p:cNvPr id="442" name="Google Shape;442;p9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9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4" name="Google Shape;444;p9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p9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6" name="Google Shape;446;p9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8" name="Google Shape;448;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9" name="Google Shape;449;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50" name="Shape 450"/>
        <p:cNvGrpSpPr/>
        <p:nvPr/>
      </p:nvGrpSpPr>
      <p:grpSpPr>
        <a:xfrm>
          <a:off x="0" y="0"/>
          <a:ext cx="0" cy="0"/>
          <a:chOff x="0" y="0"/>
          <a:chExt cx="0" cy="0"/>
        </a:xfrm>
      </p:grpSpPr>
      <p:sp>
        <p:nvSpPr>
          <p:cNvPr id="451" name="Google Shape;451;p9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2" name="Google Shape;452;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3" name="Google Shape;453;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4" name="Google Shape;454;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5" name="Shape 455"/>
        <p:cNvGrpSpPr/>
        <p:nvPr/>
      </p:nvGrpSpPr>
      <p:grpSpPr>
        <a:xfrm>
          <a:off x="0" y="0"/>
          <a:ext cx="0" cy="0"/>
          <a:chOff x="0" y="0"/>
          <a:chExt cx="0" cy="0"/>
        </a:xfrm>
      </p:grpSpPr>
      <p:sp>
        <p:nvSpPr>
          <p:cNvPr id="456" name="Google Shape;456;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7" name="Google Shape;457;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8" name="Google Shape;458;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459" name="Shape 459"/>
        <p:cNvGrpSpPr/>
        <p:nvPr/>
      </p:nvGrpSpPr>
      <p:grpSpPr>
        <a:xfrm>
          <a:off x="0" y="0"/>
          <a:ext cx="0" cy="0"/>
          <a:chOff x="0" y="0"/>
          <a:chExt cx="0" cy="0"/>
        </a:xfrm>
      </p:grpSpPr>
      <p:sp>
        <p:nvSpPr>
          <p:cNvPr id="460" name="Google Shape;460;p10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1" name="Google Shape;461;p10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2" name="Google Shape;462;p10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3" name="Google Shape;463;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4" name="Google Shape;464;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5" name="Google Shape;465;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466" name="Shape 466"/>
        <p:cNvGrpSpPr/>
        <p:nvPr/>
      </p:nvGrpSpPr>
      <p:grpSpPr>
        <a:xfrm>
          <a:off x="0" y="0"/>
          <a:ext cx="0" cy="0"/>
          <a:chOff x="0" y="0"/>
          <a:chExt cx="0" cy="0"/>
        </a:xfrm>
      </p:grpSpPr>
      <p:sp>
        <p:nvSpPr>
          <p:cNvPr id="467" name="Google Shape;467;p10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8" name="Google Shape;468;p10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69" name="Google Shape;469;p10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0" name="Google Shape;470;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473" name="Shape 473"/>
        <p:cNvGrpSpPr/>
        <p:nvPr/>
      </p:nvGrpSpPr>
      <p:grpSpPr>
        <a:xfrm>
          <a:off x="0" y="0"/>
          <a:ext cx="0" cy="0"/>
          <a:chOff x="0" y="0"/>
          <a:chExt cx="0" cy="0"/>
        </a:xfrm>
      </p:grpSpPr>
      <p:sp>
        <p:nvSpPr>
          <p:cNvPr id="474" name="Google Shape;474;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5" name="Google Shape;475;p10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6" name="Google Shape;476;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7" name="Google Shape;477;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8" name="Google Shape;478;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479" name="Shape 479"/>
        <p:cNvGrpSpPr/>
        <p:nvPr/>
      </p:nvGrpSpPr>
      <p:grpSpPr>
        <a:xfrm>
          <a:off x="0" y="0"/>
          <a:ext cx="0" cy="0"/>
          <a:chOff x="0" y="0"/>
          <a:chExt cx="0" cy="0"/>
        </a:xfrm>
      </p:grpSpPr>
      <p:sp>
        <p:nvSpPr>
          <p:cNvPr id="480" name="Google Shape;480;p10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1" name="Google Shape;481;p10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3" name="Google Shape;483;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4" name="Google Shape;484;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No Subtitle">
  <p:cSld name="Title Slide Dark No Subtitle">
    <p:bg>
      <p:bgPr>
        <a:solidFill>
          <a:srgbClr val="D5ECFF">
            <a:alpha val="46666"/>
          </a:srgbClr>
        </a:solidFill>
      </p:bgPr>
    </p:bg>
    <p:spTree>
      <p:nvGrpSpPr>
        <p:cNvPr id="56" name="Shape 56"/>
        <p:cNvGrpSpPr/>
        <p:nvPr/>
      </p:nvGrpSpPr>
      <p:grpSpPr>
        <a:xfrm>
          <a:off x="0" y="0"/>
          <a:ext cx="0" cy="0"/>
          <a:chOff x="0" y="0"/>
          <a:chExt cx="0" cy="0"/>
        </a:xfrm>
      </p:grpSpPr>
      <p:sp>
        <p:nvSpPr>
          <p:cNvPr id="57" name="Google Shape;57;p50"/>
          <p:cNvSpPr txBox="1"/>
          <p:nvPr>
            <p:ph type="ctrTitle"/>
          </p:nvPr>
        </p:nvSpPr>
        <p:spPr>
          <a:xfrm>
            <a:off x="1719209" y="2358980"/>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 name="Google Shape;58;p50"/>
          <p:cNvCxnSpPr/>
          <p:nvPr/>
        </p:nvCxnSpPr>
        <p:spPr>
          <a:xfrm>
            <a:off x="4776734" y="4992188"/>
            <a:ext cx="3028950" cy="0"/>
          </a:xfrm>
          <a:prstGeom prst="straightConnector1">
            <a:avLst/>
          </a:prstGeom>
          <a:noFill/>
          <a:ln cap="flat" cmpd="sng" w="57150">
            <a:solidFill>
              <a:schemeClr val="accent2"/>
            </a:solidFill>
            <a:prstDash val="solid"/>
            <a:miter lim="800000"/>
            <a:headEnd len="sm" w="sm" type="none"/>
            <a:tailEnd len="sm" w="sm" type="none"/>
          </a:ln>
        </p:spPr>
      </p:cxnSp>
      <p:sp>
        <p:nvSpPr>
          <p:cNvPr id="59" name="Google Shape;59;p50"/>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0"/>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0"/>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72" name="Shape 72"/>
        <p:cNvGrpSpPr/>
        <p:nvPr/>
      </p:nvGrpSpPr>
      <p:grpSpPr>
        <a:xfrm>
          <a:off x="0" y="0"/>
          <a:ext cx="0" cy="0"/>
          <a:chOff x="0" y="0"/>
          <a:chExt cx="0" cy="0"/>
        </a:xfrm>
      </p:grpSpPr>
      <p:sp>
        <p:nvSpPr>
          <p:cNvPr id="73" name="Google Shape;73;p51"/>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1"/>
          <p:cNvSpPr txBox="1"/>
          <p:nvPr>
            <p:ph idx="1" type="body"/>
          </p:nvPr>
        </p:nvSpPr>
        <p:spPr>
          <a:xfrm>
            <a:off x="838199" y="1972637"/>
            <a:ext cx="10987355" cy="42043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1"/>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 name="Google Shape;77;p51"/>
          <p:cNvCxnSpPr/>
          <p:nvPr/>
        </p:nvCxnSpPr>
        <p:spPr>
          <a:xfrm>
            <a:off x="838200" y="1741836"/>
            <a:ext cx="1689243" cy="0"/>
          </a:xfrm>
          <a:prstGeom prst="straightConnector1">
            <a:avLst/>
          </a:prstGeom>
          <a:noFill/>
          <a:ln cap="flat" cmpd="sng" w="57150">
            <a:solidFill>
              <a:schemeClr val="accent2"/>
            </a:solidFill>
            <a:prstDash val="solid"/>
            <a:miter lim="800000"/>
            <a:headEnd len="sm" w="sm" type="none"/>
            <a:tailEnd len="sm" w="sm" type="none"/>
          </a:ln>
        </p:spPr>
      </p:cxnSp>
      <p:sp>
        <p:nvSpPr>
          <p:cNvPr id="78" name="Google Shape;78;p51"/>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6.xml"/><Relationship Id="rId22" Type="http://schemas.openxmlformats.org/officeDocument/2006/relationships/slideLayout" Target="../slideLayouts/slideLayout28.xml"/><Relationship Id="rId21" Type="http://schemas.openxmlformats.org/officeDocument/2006/relationships/slideLayout" Target="../slideLayouts/slideLayout27.xml"/><Relationship Id="rId24" Type="http://schemas.openxmlformats.org/officeDocument/2006/relationships/slideLayout" Target="../slideLayouts/slideLayout30.xml"/><Relationship Id="rId23" Type="http://schemas.openxmlformats.org/officeDocument/2006/relationships/slideLayout" Target="../slideLayouts/slideLayout29.xml"/><Relationship Id="rId1" Type="http://schemas.openxmlformats.org/officeDocument/2006/relationships/image" Target="../media/image6.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26" Type="http://schemas.openxmlformats.org/officeDocument/2006/relationships/slideLayout" Target="../slideLayouts/slideLayout32.xml"/><Relationship Id="rId25" Type="http://schemas.openxmlformats.org/officeDocument/2006/relationships/slideLayout" Target="../slideLayouts/slideLayout31.xml"/><Relationship Id="rId28" Type="http://schemas.openxmlformats.org/officeDocument/2006/relationships/theme" Target="../theme/theme3.xml"/><Relationship Id="rId27" Type="http://schemas.openxmlformats.org/officeDocument/2006/relationships/slideLayout" Target="../slideLayouts/slideLayout33.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19" Type="http://schemas.openxmlformats.org/officeDocument/2006/relationships/slideLayout" Target="../slideLayouts/slideLayout25.xml"/><Relationship Id="rId1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52.xml"/><Relationship Id="rId22" Type="http://schemas.openxmlformats.org/officeDocument/2006/relationships/slideLayout" Target="../slideLayouts/slideLayout54.xml"/><Relationship Id="rId21" Type="http://schemas.openxmlformats.org/officeDocument/2006/relationships/slideLayout" Target="../slideLayouts/slideLayout53.xml"/><Relationship Id="rId24" Type="http://schemas.openxmlformats.org/officeDocument/2006/relationships/theme" Target="../theme/theme1.xml"/><Relationship Id="rId23" Type="http://schemas.openxmlformats.org/officeDocument/2006/relationships/slideLayout" Target="../slideLayouts/slideLayout55.xml"/><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9" Type="http://schemas.openxmlformats.org/officeDocument/2006/relationships/slideLayout" Target="../slideLayouts/slideLayout51.xml"/><Relationship Id="rId18"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2"/>
              </a:buClr>
              <a:buSzPts val="4400"/>
              <a:buFont typeface="Trebuchet MS"/>
              <a:buNone/>
              <a:defRPr b="1" i="0" sz="4400" u="none" cap="none" strike="noStrike">
                <a:solidFill>
                  <a:schemeClr val="lt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199" y="1972637"/>
            <a:ext cx="10987355" cy="420432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lt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accent5"/>
              </a:buClr>
              <a:buSzPts val="2400"/>
              <a:buFont typeface="Noto Sans Symbols"/>
              <a:buChar char="▪"/>
              <a:defRPr b="0" i="0" sz="2400" u="none" cap="none" strike="noStrike">
                <a:solidFill>
                  <a:schemeClr val="lt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lt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lt2"/>
              </a:buClr>
              <a:buSzPts val="1800"/>
              <a:buFont typeface="Noto Sans Symbols"/>
              <a:buChar char="▪"/>
              <a:defRPr b="0" i="0" sz="1800" u="none" cap="none" strike="noStrike">
                <a:solidFill>
                  <a:schemeClr val="lt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sp>
        <p:nvSpPr>
          <p:cNvPr id="13" name="Google Shape;13;p34"/>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pic>
        <p:nvPicPr>
          <p:cNvPr id="14" name="Google Shape;14;p34"/>
          <p:cNvPicPr preferRelativeResize="0"/>
          <p:nvPr/>
        </p:nvPicPr>
        <p:blipFill rotWithShape="1">
          <a:blip r:embed="rId1">
            <a:alphaModFix/>
          </a:blip>
          <a:srcRect b="0" l="0" r="0" t="0"/>
          <a:stretch/>
        </p:blipFill>
        <p:spPr>
          <a:xfrm>
            <a:off x="10909300" y="134257"/>
            <a:ext cx="1282700" cy="616239"/>
          </a:xfrm>
          <a:prstGeom prst="rect">
            <a:avLst/>
          </a:prstGeom>
          <a:noFill/>
          <a:ln>
            <a:noFill/>
          </a:ln>
        </p:spPr>
      </p:pic>
      <p:sp>
        <p:nvSpPr>
          <p:cNvPr id="15" name="Google Shape;15;p34"/>
          <p:cNvSpPr/>
          <p:nvPr/>
        </p:nvSpPr>
        <p:spPr>
          <a:xfrm>
            <a:off x="0" y="0"/>
            <a:ext cx="3048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 name="Shape 37"/>
        <p:cNvGrpSpPr/>
        <p:nvPr/>
      </p:nvGrpSpPr>
      <p:grpSpPr>
        <a:xfrm>
          <a:off x="0" y="0"/>
          <a:ext cx="0" cy="0"/>
          <a:chOff x="0" y="0"/>
          <a:chExt cx="0" cy="0"/>
        </a:xfrm>
      </p:grpSpPr>
      <p:sp>
        <p:nvSpPr>
          <p:cNvPr id="38" name="Google Shape;38;p37"/>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2"/>
              </a:buClr>
              <a:buSzPts val="4400"/>
              <a:buFont typeface="Trebuchet MS"/>
              <a:buNone/>
              <a:defRPr b="1" i="0" sz="4400" u="none" cap="none" strike="noStrike">
                <a:solidFill>
                  <a:schemeClr val="lt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37"/>
          <p:cNvSpPr txBox="1"/>
          <p:nvPr>
            <p:ph idx="1" type="body"/>
          </p:nvPr>
        </p:nvSpPr>
        <p:spPr>
          <a:xfrm>
            <a:off x="838199" y="1972637"/>
            <a:ext cx="10987355" cy="420432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lt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accent5"/>
              </a:buClr>
              <a:buSzPts val="2400"/>
              <a:buFont typeface="Noto Sans Symbols"/>
              <a:buChar char="▪"/>
              <a:defRPr b="0" i="0" sz="2400" u="none" cap="none" strike="noStrike">
                <a:solidFill>
                  <a:schemeClr val="lt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lt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lt2"/>
              </a:buClr>
              <a:buSzPts val="1800"/>
              <a:buFont typeface="Noto Sans Symbols"/>
              <a:buChar char="▪"/>
              <a:defRPr b="0" i="0" sz="1800" u="none" cap="none" strike="noStrike">
                <a:solidFill>
                  <a:schemeClr val="lt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9pPr>
          </a:lstStyle>
          <a:p/>
        </p:txBody>
      </p:sp>
      <p:sp>
        <p:nvSpPr>
          <p:cNvPr id="40" name="Google Shape;4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sp>
        <p:nvSpPr>
          <p:cNvPr id="41" name="Google Shape;41;p37"/>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Trebuchet MS"/>
                <a:ea typeface="Trebuchet MS"/>
                <a:cs typeface="Trebuchet MS"/>
                <a:sym typeface="Trebuchet MS"/>
              </a:defRPr>
            </a:lvl9pPr>
          </a:lstStyle>
          <a:p/>
        </p:txBody>
      </p:sp>
      <p:sp>
        <p:nvSpPr>
          <p:cNvPr id="42" name="Google Shape;42;p37"/>
          <p:cNvSpPr/>
          <p:nvPr/>
        </p:nvSpPr>
        <p:spPr>
          <a:xfrm>
            <a:off x="0" y="0"/>
            <a:ext cx="3048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43" name="Google Shape;43;p37"/>
          <p:cNvPicPr preferRelativeResize="0"/>
          <p:nvPr/>
        </p:nvPicPr>
        <p:blipFill rotWithShape="1">
          <a:blip r:embed="rId1">
            <a:alphaModFix/>
          </a:blip>
          <a:srcRect b="0" l="0" r="0" t="0"/>
          <a:stretch/>
        </p:blipFill>
        <p:spPr>
          <a:xfrm>
            <a:off x="11057710" y="109958"/>
            <a:ext cx="1047793" cy="377370"/>
          </a:xfrm>
          <a:prstGeom prst="rect">
            <a:avLst/>
          </a:prstGeom>
          <a:noFill/>
          <a:ln>
            <a:noFill/>
          </a:ln>
        </p:spPr>
      </p:pic>
      <p:sp>
        <p:nvSpPr>
          <p:cNvPr id="44" name="Google Shape;44;p37"/>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lt1"/>
              </a:buClr>
              <a:buSzPts val="1300"/>
              <a:buFont typeface="Trebuchet MS"/>
              <a:buNone/>
              <a:defRPr b="0" i="0" sz="13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39"/>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2"/>
              </a:buClr>
              <a:buSzPts val="4400"/>
              <a:buFont typeface="Trebuchet MS"/>
              <a:buNone/>
              <a:defRPr b="1" i="0" sz="4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39"/>
          <p:cNvSpPr txBox="1"/>
          <p:nvPr>
            <p:ph idx="1" type="body"/>
          </p:nvPr>
        </p:nvSpPr>
        <p:spPr>
          <a:xfrm>
            <a:off x="838199" y="1972637"/>
            <a:ext cx="10987355" cy="420432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accent5"/>
              </a:buClr>
              <a:buSzPts val="2400"/>
              <a:buFont typeface="Noto Sans Symbols"/>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2"/>
              </a:buClr>
              <a:buSzPts val="1800"/>
              <a:buFont typeface="Noto Sans Symbols"/>
              <a:buChar char="▪"/>
              <a:defRPr b="0" i="0" sz="18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63" name="Google Shape;6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64" name="Google Shape;64;p39"/>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65" name="Google Shape;65;p39"/>
          <p:cNvSpPr/>
          <p:nvPr/>
        </p:nvSpPr>
        <p:spPr>
          <a:xfrm>
            <a:off x="0" y="0"/>
            <a:ext cx="3048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66" name="Google Shape;66;p39"/>
          <p:cNvPicPr preferRelativeResize="0"/>
          <p:nvPr/>
        </p:nvPicPr>
        <p:blipFill rotWithShape="1">
          <a:blip r:embed="rId1">
            <a:alphaModFix/>
          </a:blip>
          <a:srcRect b="0" l="0" r="0" t="0"/>
          <a:stretch/>
        </p:blipFill>
        <p:spPr>
          <a:xfrm>
            <a:off x="11057710" y="109958"/>
            <a:ext cx="1047793" cy="377370"/>
          </a:xfrm>
          <a:prstGeom prst="rect">
            <a:avLst/>
          </a:prstGeom>
          <a:noFill/>
          <a:ln>
            <a:noFill/>
          </a:ln>
        </p:spPr>
      </p:pic>
      <p:sp>
        <p:nvSpPr>
          <p:cNvPr id="67" name="Google Shape;67;p39"/>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1"/>
              </a:buClr>
              <a:buSzPts val="1300"/>
              <a:buFont typeface="Trebuchet MS"/>
              <a:buNone/>
              <a:defRPr b="0" i="0" sz="13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41"/>
          <p:cNvSpPr txBox="1"/>
          <p:nvPr>
            <p:ph type="title"/>
          </p:nvPr>
        </p:nvSpPr>
        <p:spPr>
          <a:xfrm>
            <a:off x="838200" y="298643"/>
            <a:ext cx="8901793" cy="12432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2"/>
              </a:buClr>
              <a:buSzPts val="4400"/>
              <a:buFont typeface="Trebuchet MS"/>
              <a:buNone/>
              <a:defRPr b="1" i="0" sz="4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6" name="Google Shape;256;p41"/>
          <p:cNvSpPr txBox="1"/>
          <p:nvPr>
            <p:ph idx="1" type="body"/>
          </p:nvPr>
        </p:nvSpPr>
        <p:spPr>
          <a:xfrm>
            <a:off x="838199" y="1972637"/>
            <a:ext cx="10987355" cy="420432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Noto Sans Symbols"/>
              <a:buChar char="▪"/>
              <a:defRPr b="0" i="0" sz="28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accent5"/>
              </a:buClr>
              <a:buSzPts val="2400"/>
              <a:buFont typeface="Noto Sans Symbols"/>
              <a:buChar char="▪"/>
              <a:defRPr b="0" i="0" sz="24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500"/>
              </a:spcBef>
              <a:spcAft>
                <a:spcPts val="0"/>
              </a:spcAft>
              <a:buClr>
                <a:schemeClr val="accent6"/>
              </a:buClr>
              <a:buSzPts val="2000"/>
              <a:buFont typeface="Noto Sans Symbols"/>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500"/>
              </a:spcBef>
              <a:spcAft>
                <a:spcPts val="0"/>
              </a:spcAft>
              <a:buClr>
                <a:schemeClr val="accent4"/>
              </a:buClr>
              <a:buSzPts val="1800"/>
              <a:buFont typeface="Noto Sans Symbols"/>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500"/>
              </a:spcBef>
              <a:spcAft>
                <a:spcPts val="0"/>
              </a:spcAft>
              <a:buClr>
                <a:schemeClr val="dk2"/>
              </a:buClr>
              <a:buSzPts val="1800"/>
              <a:buFont typeface="Noto Sans Symbols"/>
              <a:buChar char="▪"/>
              <a:defRPr b="0" i="0" sz="18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9pPr>
          </a:lstStyle>
          <a:p/>
        </p:txBody>
      </p:sp>
      <p:sp>
        <p:nvSpPr>
          <p:cNvPr id="257" name="Google Shape;25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8" name="Google Shape;258;p41"/>
          <p:cNvSpPr txBox="1"/>
          <p:nvPr>
            <p:ph idx="11" type="ftr"/>
          </p:nvPr>
        </p:nvSpPr>
        <p:spPr>
          <a:xfrm>
            <a:off x="4274476"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pic>
        <p:nvPicPr>
          <p:cNvPr id="259" name="Google Shape;259;p41"/>
          <p:cNvPicPr preferRelativeResize="0"/>
          <p:nvPr/>
        </p:nvPicPr>
        <p:blipFill rotWithShape="1">
          <a:blip r:embed="rId1">
            <a:alphaModFix/>
          </a:blip>
          <a:srcRect b="0" l="0" r="0" t="0"/>
          <a:stretch/>
        </p:blipFill>
        <p:spPr>
          <a:xfrm>
            <a:off x="10909300" y="134257"/>
            <a:ext cx="1282700" cy="616239"/>
          </a:xfrm>
          <a:prstGeom prst="rect">
            <a:avLst/>
          </a:prstGeom>
          <a:noFill/>
          <a:ln>
            <a:noFill/>
          </a:ln>
        </p:spPr>
      </p:pic>
      <p:sp>
        <p:nvSpPr>
          <p:cNvPr id="260" name="Google Shape;260;p41"/>
          <p:cNvSpPr/>
          <p:nvPr/>
        </p:nvSpPr>
        <p:spPr>
          <a:xfrm>
            <a:off x="0" y="0"/>
            <a:ext cx="3048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0" name="Shape 410"/>
        <p:cNvGrpSpPr/>
        <p:nvPr/>
      </p:nvGrpSpPr>
      <p:grpSpPr>
        <a:xfrm>
          <a:off x="0" y="0"/>
          <a:ext cx="0" cy="0"/>
          <a:chOff x="0" y="0"/>
          <a:chExt cx="0" cy="0"/>
        </a:xfrm>
      </p:grpSpPr>
      <p:sp>
        <p:nvSpPr>
          <p:cNvPr id="411" name="Google Shape;411;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2" name="Google Shape;412;p9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3" name="Google Shape;413;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14" name="Google Shape;414;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15" name="Google Shape;415;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1.png"/><Relationship Id="rId9" Type="http://schemas.openxmlformats.org/officeDocument/2006/relationships/image" Target="../media/image25.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35.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4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 Id="rId3" Type="http://schemas.openxmlformats.org/officeDocument/2006/relationships/image" Target="../media/image44.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45.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 Id="rId3" Type="http://schemas.openxmlformats.org/officeDocument/2006/relationships/image" Target="../media/image39.png"/><Relationship Id="rId4" Type="http://schemas.openxmlformats.org/officeDocument/2006/relationships/image" Target="../media/image42.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41.png"/><Relationship Id="rId8"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
          <p:cNvSpPr txBox="1"/>
          <p:nvPr>
            <p:ph type="ctrTitle"/>
          </p:nvPr>
        </p:nvSpPr>
        <p:spPr>
          <a:xfrm>
            <a:off x="7516175" y="1243700"/>
            <a:ext cx="4331100" cy="49284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lt2"/>
              </a:buClr>
              <a:buSzPts val="4800"/>
              <a:buFont typeface="Trebuchet MS"/>
              <a:buNone/>
            </a:pPr>
            <a:r>
              <a:rPr lang="en-US"/>
              <a:t>Virtual Savings Success</a:t>
            </a:r>
            <a:br>
              <a:rPr lang="en-US"/>
            </a:br>
            <a:br>
              <a:rPr lang="en-US" sz="2600"/>
            </a:br>
            <a:br>
              <a:rPr lang="en-US" sz="2600"/>
            </a:br>
            <a:br>
              <a:rPr lang="en-US" sz="2600"/>
            </a:br>
            <a:br>
              <a:rPr lang="en-US" sz="2600"/>
            </a:br>
            <a:endParaRPr sz="2600"/>
          </a:p>
        </p:txBody>
      </p:sp>
      <p:sp>
        <p:nvSpPr>
          <p:cNvPr id="490" name="Google Shape;490;p1"/>
          <p:cNvSpPr/>
          <p:nvPr/>
        </p:nvSpPr>
        <p:spPr>
          <a:xfrm>
            <a:off x="10558650" y="180400"/>
            <a:ext cx="1574700" cy="537000"/>
          </a:xfrm>
          <a:prstGeom prst="rect">
            <a:avLst/>
          </a:prstGeom>
          <a:solidFill>
            <a:srgbClr val="01345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p10"/>
          <p:cNvPicPr preferRelativeResize="0"/>
          <p:nvPr/>
        </p:nvPicPr>
        <p:blipFill rotWithShape="1">
          <a:blip r:embed="rId3">
            <a:alphaModFix/>
          </a:blip>
          <a:srcRect b="0" l="0" r="0" t="0"/>
          <a:stretch/>
        </p:blipFill>
        <p:spPr>
          <a:xfrm>
            <a:off x="1423767" y="2993591"/>
            <a:ext cx="9668925" cy="3526971"/>
          </a:xfrm>
          <a:prstGeom prst="rect">
            <a:avLst/>
          </a:prstGeom>
          <a:noFill/>
          <a:ln>
            <a:noFill/>
          </a:ln>
          <a:effectLst>
            <a:outerShdw blurRad="292100" rotWithShape="0" algn="tl" dir="2700000" dist="139700">
              <a:srgbClr val="333333">
                <a:alpha val="62352"/>
              </a:srgbClr>
            </a:outerShdw>
          </a:effectLst>
        </p:spPr>
      </p:pic>
      <p:sp>
        <p:nvSpPr>
          <p:cNvPr id="577" name="Google Shape;577;p10"/>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WHAT’S YOUR SAVINGS GOAL?</a:t>
            </a:r>
            <a:endParaRPr/>
          </a:p>
        </p:txBody>
      </p:sp>
      <p:sp>
        <p:nvSpPr>
          <p:cNvPr id="578" name="Google Shape;578;p10"/>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1</a:t>
            </a:r>
            <a:endParaRPr/>
          </a:p>
        </p:txBody>
      </p:sp>
      <p:sp>
        <p:nvSpPr>
          <p:cNvPr id="579" name="Google Shape;579;p10"/>
          <p:cNvSpPr txBox="1"/>
          <p:nvPr/>
        </p:nvSpPr>
        <p:spPr>
          <a:xfrm>
            <a:off x="1718770" y="4775754"/>
            <a:ext cx="9078918" cy="1298112"/>
          </a:xfrm>
          <a:prstGeom prst="rect">
            <a:avLst/>
          </a:prstGeom>
          <a:noFill/>
          <a:ln>
            <a:noFill/>
          </a:ln>
        </p:spPr>
        <p:txBody>
          <a:bodyPr anchorCtr="0" anchor="ctr" bIns="45700" lIns="91425" spcFirstLastPara="1" rIns="91425" wrap="square" tIns="45700">
            <a:spAutoFit/>
          </a:bodyPr>
          <a:lstStyle/>
          <a:p>
            <a:pPr indent="0" lvl="0" marL="0" marR="0" rtl="0" algn="l">
              <a:lnSpc>
                <a:spcPct val="132500"/>
              </a:lnSpc>
              <a:spcBef>
                <a:spcPts val="0"/>
              </a:spcBef>
              <a:spcAft>
                <a:spcPts val="0"/>
              </a:spcAft>
              <a:buClr>
                <a:srgbClr val="000000"/>
              </a:buClr>
              <a:buSzPts val="2400"/>
              <a:buFont typeface="Comic Sans MS"/>
              <a:buNone/>
            </a:pPr>
            <a:r>
              <a:rPr b="0" i="0" lang="en-US" sz="2400" u="none" cap="none" strike="noStrike">
                <a:solidFill>
                  <a:srgbClr val="000000"/>
                </a:solidFill>
                <a:latin typeface="Comic Sans MS"/>
                <a:ea typeface="Comic Sans MS"/>
                <a:cs typeface="Comic Sans MS"/>
                <a:sym typeface="Comic Sans MS"/>
              </a:rPr>
              <a:t>less stress in the mornings about getting to work on time.  If I can take my car, instead of the bus, I’ll have more time to eat with my kids.</a:t>
            </a:r>
            <a:endParaRPr b="0" i="0" sz="1400" u="none" cap="none" strike="noStrike">
              <a:solidFill>
                <a:srgbClr val="000000"/>
              </a:solidFill>
              <a:latin typeface="Arial"/>
              <a:ea typeface="Arial"/>
              <a:cs typeface="Arial"/>
              <a:sym typeface="Arial"/>
            </a:endParaRPr>
          </a:p>
        </p:txBody>
      </p:sp>
      <p:sp>
        <p:nvSpPr>
          <p:cNvPr id="580" name="Google Shape;580;p10"/>
          <p:cNvSpPr txBox="1"/>
          <p:nvPr/>
        </p:nvSpPr>
        <p:spPr>
          <a:xfrm>
            <a:off x="1543513" y="3656377"/>
            <a:ext cx="9265178" cy="46166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omic Sans MS"/>
              <a:buNone/>
            </a:pPr>
            <a:r>
              <a:rPr b="0" i="0" lang="en-US" sz="2400" u="none" cap="none" strike="noStrike">
                <a:solidFill>
                  <a:srgbClr val="000000"/>
                </a:solidFill>
                <a:latin typeface="Comic Sans MS"/>
                <a:ea typeface="Comic Sans MS"/>
                <a:cs typeface="Comic Sans MS"/>
                <a:sym typeface="Comic Sans MS"/>
              </a:rPr>
              <a:t>Pay for repairs to my car</a:t>
            </a:r>
            <a:endParaRPr b="0" i="0" sz="1400" u="none" cap="none" strike="noStrike">
              <a:solidFill>
                <a:srgbClr val="000000"/>
              </a:solidFill>
              <a:latin typeface="Arial"/>
              <a:ea typeface="Arial"/>
              <a:cs typeface="Arial"/>
              <a:sym typeface="Arial"/>
            </a:endParaRPr>
          </a:p>
        </p:txBody>
      </p:sp>
      <p:sp>
        <p:nvSpPr>
          <p:cNvPr id="581" name="Google Shape;581;p10"/>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8D8D8"/>
                </a:solidFill>
                <a:latin typeface="Trebuchet MS"/>
                <a:ea typeface="Trebuchet MS"/>
                <a:cs typeface="Trebuchet MS"/>
                <a:sym typeface="Trebuchet MS"/>
              </a:rPr>
              <a:t>11m</a:t>
            </a:r>
            <a:endParaRPr b="0" i="0" sz="1400" u="none" cap="none" strike="noStrike">
              <a:solidFill>
                <a:srgbClr val="000000"/>
              </a:solidFill>
              <a:latin typeface="Arial"/>
              <a:ea typeface="Arial"/>
              <a:cs typeface="Arial"/>
              <a:sym typeface="Arial"/>
            </a:endParaRPr>
          </a:p>
        </p:txBody>
      </p:sp>
      <p:sp>
        <p:nvSpPr>
          <p:cNvPr id="582" name="Google Shape;582;p10"/>
          <p:cNvSpPr txBox="1"/>
          <p:nvPr/>
        </p:nvSpPr>
        <p:spPr>
          <a:xfrm>
            <a:off x="1423767" y="1948543"/>
            <a:ext cx="952726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83E69"/>
              </a:buClr>
              <a:buSzPts val="2400"/>
              <a:buFont typeface="Trebuchet MS"/>
              <a:buNone/>
            </a:pPr>
            <a:r>
              <a:rPr b="1" i="0" lang="en-US" sz="2400" u="none" cap="none" strike="noStrike">
                <a:solidFill>
                  <a:srgbClr val="083E69"/>
                </a:solidFill>
                <a:latin typeface="Trebuchet MS"/>
                <a:ea typeface="Trebuchet MS"/>
                <a:cs typeface="Trebuchet MS"/>
                <a:sym typeface="Trebuchet MS"/>
              </a:rPr>
              <a:t>In Section #1 on your Savings Plan, write your goal </a:t>
            </a:r>
            <a:br>
              <a:rPr b="1" i="0" lang="en-US" sz="2400" u="none" cap="none" strike="noStrike">
                <a:solidFill>
                  <a:srgbClr val="083E69"/>
                </a:solidFill>
                <a:latin typeface="Trebuchet MS"/>
                <a:ea typeface="Trebuchet MS"/>
                <a:cs typeface="Trebuchet MS"/>
                <a:sym typeface="Trebuchet MS"/>
              </a:rPr>
            </a:br>
            <a:r>
              <a:rPr b="1" i="0" lang="en-US" sz="2400" u="none" cap="none" strike="noStrike">
                <a:solidFill>
                  <a:srgbClr val="083E69"/>
                </a:solidFill>
                <a:latin typeface="Trebuchet MS"/>
                <a:ea typeface="Trebuchet MS"/>
                <a:cs typeface="Trebuchet MS"/>
                <a:sym typeface="Trebuchet MS"/>
              </a:rPr>
              <a:t>and your vision…</a:t>
            </a:r>
            <a:endParaRPr b="0" i="0" sz="1400" u="none" cap="none" strike="noStrike">
              <a:solidFill>
                <a:srgbClr val="000000"/>
              </a:solidFill>
              <a:latin typeface="Arial"/>
              <a:ea typeface="Arial"/>
              <a:cs typeface="Arial"/>
              <a:sym typeface="Arial"/>
            </a:endParaRPr>
          </a:p>
        </p:txBody>
      </p:sp>
      <p:pic>
        <p:nvPicPr>
          <p:cNvPr id="583" name="Google Shape;583;p10"/>
          <p:cNvPicPr preferRelativeResize="0"/>
          <p:nvPr/>
        </p:nvPicPr>
        <p:blipFill>
          <a:blip r:embed="rId4">
            <a:alphaModFix/>
          </a:blip>
          <a:stretch>
            <a:fillRect/>
          </a:stretch>
        </p:blipFill>
        <p:spPr>
          <a:xfrm>
            <a:off x="10928754" y="145960"/>
            <a:ext cx="1171575" cy="523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4879"/>
        </a:solidFill>
      </p:bgPr>
    </p:bg>
    <p:spTree>
      <p:nvGrpSpPr>
        <p:cNvPr id="587" name="Shape 587"/>
        <p:cNvGrpSpPr/>
        <p:nvPr/>
      </p:nvGrpSpPr>
      <p:grpSpPr>
        <a:xfrm>
          <a:off x="0" y="0"/>
          <a:ext cx="0" cy="0"/>
          <a:chOff x="0" y="0"/>
          <a:chExt cx="0" cy="0"/>
        </a:xfrm>
      </p:grpSpPr>
      <p:sp>
        <p:nvSpPr>
          <p:cNvPr id="588" name="Google Shape;588;p11"/>
          <p:cNvSpPr txBox="1"/>
          <p:nvPr>
            <p:ph type="ctrTitle"/>
          </p:nvPr>
        </p:nvSpPr>
        <p:spPr>
          <a:xfrm>
            <a:off x="687887" y="3024020"/>
            <a:ext cx="3207708" cy="2824306"/>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lt1"/>
              </a:buClr>
              <a:buSzPts val="4400"/>
              <a:buFont typeface="Trebuchet MS"/>
              <a:buNone/>
            </a:pPr>
            <a:r>
              <a:rPr lang="en-US"/>
              <a:t>SAVINGS GOALS</a:t>
            </a:r>
            <a:endParaRPr/>
          </a:p>
        </p:txBody>
      </p:sp>
      <p:sp>
        <p:nvSpPr>
          <p:cNvPr id="589" name="Google Shape;589;p11"/>
          <p:cNvSpPr txBox="1"/>
          <p:nvPr>
            <p:ph idx="1" type="body"/>
          </p:nvPr>
        </p:nvSpPr>
        <p:spPr>
          <a:xfrm>
            <a:off x="4659313" y="1048871"/>
            <a:ext cx="7315200" cy="54265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b="1" lang="en-US">
                <a:solidFill>
                  <a:schemeClr val="lt2"/>
                </a:solidFill>
              </a:rPr>
              <a:t>Discussion:</a:t>
            </a:r>
            <a:endParaRPr/>
          </a:p>
          <a:p>
            <a:pPr indent="0" lvl="0" marL="0" rtl="0" algn="l">
              <a:lnSpc>
                <a:spcPct val="90000"/>
              </a:lnSpc>
              <a:spcBef>
                <a:spcPts val="1000"/>
              </a:spcBef>
              <a:spcAft>
                <a:spcPts val="0"/>
              </a:spcAft>
              <a:buSzPts val="3600"/>
              <a:buNone/>
            </a:pPr>
            <a:r>
              <a:t/>
            </a:r>
            <a:endParaRPr/>
          </a:p>
          <a:p>
            <a:pPr indent="-742950" lvl="0" marL="742950" rtl="0" algn="l">
              <a:lnSpc>
                <a:spcPct val="90000"/>
              </a:lnSpc>
              <a:spcBef>
                <a:spcPts val="1000"/>
              </a:spcBef>
              <a:spcAft>
                <a:spcPts val="0"/>
              </a:spcAft>
              <a:buSzPts val="3600"/>
              <a:buFont typeface="Arial"/>
              <a:buChar char="•"/>
            </a:pPr>
            <a:r>
              <a:rPr lang="en-US">
                <a:solidFill>
                  <a:schemeClr val="lt2"/>
                </a:solidFill>
              </a:rPr>
              <a:t>What goal did you choose?</a:t>
            </a:r>
            <a:br>
              <a:rPr lang="en-US"/>
            </a:br>
            <a:endParaRPr/>
          </a:p>
          <a:p>
            <a:pPr indent="-742950" lvl="0" marL="742950" rtl="0" algn="l">
              <a:lnSpc>
                <a:spcPct val="90000"/>
              </a:lnSpc>
              <a:spcBef>
                <a:spcPts val="1000"/>
              </a:spcBef>
              <a:spcAft>
                <a:spcPts val="0"/>
              </a:spcAft>
              <a:buSzPts val="3600"/>
              <a:buFont typeface="Arial"/>
              <a:buChar char="•"/>
            </a:pPr>
            <a:r>
              <a:rPr lang="en-US">
                <a:solidFill>
                  <a:schemeClr val="lt2"/>
                </a:solidFill>
              </a:rPr>
              <a:t>What did you picture?</a:t>
            </a:r>
            <a:endParaRPr/>
          </a:p>
        </p:txBody>
      </p:sp>
      <p:sp>
        <p:nvSpPr>
          <p:cNvPr id="590" name="Google Shape;590;p11"/>
          <p:cNvSpPr txBox="1"/>
          <p:nvPr>
            <p:ph idx="2" type="body"/>
          </p:nvPr>
        </p:nvSpPr>
        <p:spPr>
          <a:xfrm>
            <a:off x="1350576" y="6216714"/>
            <a:ext cx="1882329" cy="441898"/>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SzPts val="2800"/>
              <a:buNone/>
            </a:pPr>
            <a:r>
              <a:rPr lang="en-US"/>
              <a:t>3 min</a:t>
            </a:r>
            <a:endParaRPr/>
          </a:p>
        </p:txBody>
      </p:sp>
      <p:sp>
        <p:nvSpPr>
          <p:cNvPr id="591" name="Google Shape;591;p11"/>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8D8D8"/>
                </a:solidFill>
                <a:latin typeface="Trebuchet MS"/>
                <a:ea typeface="Trebuchet MS"/>
                <a:cs typeface="Trebuchet MS"/>
                <a:sym typeface="Trebuchet MS"/>
              </a:rPr>
              <a:t>14m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2"/>
          <p:cNvSpPr txBox="1"/>
          <p:nvPr>
            <p:ph type="ctrTitle"/>
          </p:nvPr>
        </p:nvSpPr>
        <p:spPr>
          <a:xfrm>
            <a:off x="1641253" y="210085"/>
            <a:ext cx="10333260" cy="1155075"/>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Clr>
                <a:schemeClr val="lt1"/>
              </a:buClr>
              <a:buSzPts val="4400"/>
              <a:buFont typeface="Trebuchet MS"/>
              <a:buNone/>
            </a:pPr>
            <a:r>
              <a:rPr lang="en-US"/>
              <a:t>HOW OFTEN CAN YOU SAVE?</a:t>
            </a:r>
            <a:endParaRPr b="1">
              <a:solidFill>
                <a:srgbClr val="004879"/>
              </a:solidFill>
            </a:endParaRPr>
          </a:p>
        </p:txBody>
      </p:sp>
      <p:sp>
        <p:nvSpPr>
          <p:cNvPr id="597" name="Google Shape;597;p12"/>
          <p:cNvSpPr txBox="1"/>
          <p:nvPr>
            <p:ph idx="1" type="body"/>
          </p:nvPr>
        </p:nvSpPr>
        <p:spPr>
          <a:xfrm>
            <a:off x="1423766" y="1975590"/>
            <a:ext cx="10550747" cy="44791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b="1" lang="en-US">
                <a:solidFill>
                  <a:schemeClr val="dk2"/>
                </a:solidFill>
              </a:rPr>
              <a:t>The best time to save is when the money comes in.</a:t>
            </a:r>
            <a:endParaRPr/>
          </a:p>
          <a:p>
            <a:pPr indent="0" lvl="0" marL="0" rtl="0" algn="l">
              <a:lnSpc>
                <a:spcPct val="90000"/>
              </a:lnSpc>
              <a:spcBef>
                <a:spcPts val="1000"/>
              </a:spcBef>
              <a:spcAft>
                <a:spcPts val="0"/>
              </a:spcAft>
              <a:buSzPts val="3200"/>
              <a:buNone/>
            </a:pPr>
            <a:r>
              <a:t/>
            </a:r>
            <a:endParaRPr b="1" sz="3200"/>
          </a:p>
          <a:p>
            <a:pPr indent="0" lvl="1" marL="228600" rtl="0" algn="l">
              <a:lnSpc>
                <a:spcPct val="90000"/>
              </a:lnSpc>
              <a:spcBef>
                <a:spcPts val="500"/>
              </a:spcBef>
              <a:spcAft>
                <a:spcPts val="0"/>
              </a:spcAft>
              <a:buClr>
                <a:srgbClr val="1290CE"/>
              </a:buClr>
              <a:buSzPts val="3200"/>
              <a:buNone/>
            </a:pPr>
            <a:r>
              <a:rPr lang="en-US">
                <a:solidFill>
                  <a:schemeClr val="dk2"/>
                </a:solidFill>
              </a:rPr>
              <a:t>Do you get a regular paycheck? </a:t>
            </a:r>
            <a:br>
              <a:rPr lang="en-US"/>
            </a:br>
            <a:r>
              <a:rPr lang="en-US" sz="2800"/>
              <a:t>Save when it comes in: every week, 2 weeks, or month</a:t>
            </a:r>
            <a:br>
              <a:rPr lang="en-US" sz="2800"/>
            </a:br>
            <a:endParaRPr/>
          </a:p>
          <a:p>
            <a:pPr indent="0" lvl="1" marL="228600" rtl="0" algn="l">
              <a:lnSpc>
                <a:spcPct val="90000"/>
              </a:lnSpc>
              <a:spcBef>
                <a:spcPts val="500"/>
              </a:spcBef>
              <a:spcAft>
                <a:spcPts val="0"/>
              </a:spcAft>
              <a:buClr>
                <a:srgbClr val="1290CE"/>
              </a:buClr>
              <a:buSzPts val="3200"/>
              <a:buNone/>
            </a:pPr>
            <a:r>
              <a:rPr lang="en-US">
                <a:solidFill>
                  <a:schemeClr val="accent1"/>
                </a:solidFill>
              </a:rPr>
              <a:t>Do you get paid less regularly?</a:t>
            </a:r>
            <a:r>
              <a:rPr b="1" lang="en-US">
                <a:solidFill>
                  <a:schemeClr val="accent1"/>
                </a:solidFill>
              </a:rPr>
              <a:t> </a:t>
            </a:r>
            <a:br>
              <a:rPr lang="en-US"/>
            </a:br>
            <a:r>
              <a:rPr lang="en-US" sz="2800"/>
              <a:t>Save a little every week</a:t>
            </a:r>
            <a:endParaRPr/>
          </a:p>
        </p:txBody>
      </p:sp>
      <p:sp>
        <p:nvSpPr>
          <p:cNvPr id="598" name="Google Shape;598;p12"/>
          <p:cNvSpPr txBox="1"/>
          <p:nvPr>
            <p:ph idx="2" type="body"/>
          </p:nvPr>
        </p:nvSpPr>
        <p:spPr>
          <a:xfrm>
            <a:off x="409582" y="417331"/>
            <a:ext cx="1014184"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2</a:t>
            </a:r>
            <a:endParaRPr sz="4200"/>
          </a:p>
        </p:txBody>
      </p:sp>
      <p:sp>
        <p:nvSpPr>
          <p:cNvPr id="599" name="Google Shape;599;p12"/>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15m</a:t>
            </a:r>
            <a:endParaRPr b="0" i="0" sz="1400" u="none" cap="none" strike="noStrike">
              <a:solidFill>
                <a:srgbClr val="000000"/>
              </a:solidFill>
              <a:latin typeface="Arial"/>
              <a:ea typeface="Arial"/>
              <a:cs typeface="Arial"/>
              <a:sym typeface="Arial"/>
            </a:endParaRPr>
          </a:p>
        </p:txBody>
      </p:sp>
      <p:pic>
        <p:nvPicPr>
          <p:cNvPr id="600" name="Google Shape;600;p12"/>
          <p:cNvPicPr preferRelativeResize="0"/>
          <p:nvPr/>
        </p:nvPicPr>
        <p:blipFill>
          <a:blip r:embed="rId3">
            <a:alphaModFix/>
          </a:blip>
          <a:stretch>
            <a:fillRect/>
          </a:stretch>
        </p:blipFill>
        <p:spPr>
          <a:xfrm>
            <a:off x="10928754" y="145960"/>
            <a:ext cx="1171575" cy="523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pic>
        <p:nvPicPr>
          <p:cNvPr id="605" name="Google Shape;605;p13"/>
          <p:cNvPicPr preferRelativeResize="0"/>
          <p:nvPr/>
        </p:nvPicPr>
        <p:blipFill rotWithShape="1">
          <a:blip r:embed="rId3">
            <a:alphaModFix/>
          </a:blip>
          <a:srcRect b="0" l="0" r="0" t="0"/>
          <a:stretch/>
        </p:blipFill>
        <p:spPr>
          <a:xfrm>
            <a:off x="2498465" y="3831673"/>
            <a:ext cx="6645714" cy="1396647"/>
          </a:xfrm>
          <a:prstGeom prst="rect">
            <a:avLst/>
          </a:prstGeom>
          <a:noFill/>
          <a:ln>
            <a:noFill/>
          </a:ln>
          <a:effectLst>
            <a:outerShdw blurRad="292100" rotWithShape="0" algn="tl" dir="2700000" dist="139700">
              <a:srgbClr val="333333">
                <a:alpha val="62352"/>
              </a:srgbClr>
            </a:outerShdw>
          </a:effectLst>
        </p:spPr>
      </p:pic>
      <p:sp>
        <p:nvSpPr>
          <p:cNvPr id="606" name="Google Shape;606;p13"/>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HOW OFTEN CAN YOU SAVE?</a:t>
            </a:r>
            <a:endParaRPr/>
          </a:p>
        </p:txBody>
      </p:sp>
      <p:sp>
        <p:nvSpPr>
          <p:cNvPr id="607" name="Google Shape;607;p13"/>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2</a:t>
            </a:r>
            <a:endParaRPr/>
          </a:p>
        </p:txBody>
      </p:sp>
      <p:sp>
        <p:nvSpPr>
          <p:cNvPr id="608" name="Google Shape;608;p13"/>
          <p:cNvSpPr txBox="1"/>
          <p:nvPr/>
        </p:nvSpPr>
        <p:spPr>
          <a:xfrm>
            <a:off x="5737145" y="4453444"/>
            <a:ext cx="2389492" cy="52322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Comic Sans MS"/>
              <a:buNone/>
            </a:pPr>
            <a:r>
              <a:rPr b="0" i="0" lang="en-US" sz="2800" u="none" cap="none" strike="noStrike">
                <a:solidFill>
                  <a:srgbClr val="000000"/>
                </a:solidFill>
                <a:latin typeface="Comic Sans MS"/>
                <a:ea typeface="Comic Sans MS"/>
                <a:cs typeface="Comic Sans MS"/>
                <a:sym typeface="Comic Sans MS"/>
              </a:rPr>
              <a:t>2 weeks</a:t>
            </a:r>
            <a:endParaRPr b="0" i="0" sz="1400" u="none" cap="none" strike="noStrike">
              <a:solidFill>
                <a:srgbClr val="000000"/>
              </a:solidFill>
              <a:latin typeface="Arial"/>
              <a:ea typeface="Arial"/>
              <a:cs typeface="Arial"/>
              <a:sym typeface="Arial"/>
            </a:endParaRPr>
          </a:p>
        </p:txBody>
      </p:sp>
      <p:sp>
        <p:nvSpPr>
          <p:cNvPr id="609" name="Google Shape;609;p13"/>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15m</a:t>
            </a:r>
            <a:endParaRPr b="0" i="0" sz="1400" u="none" cap="none" strike="noStrike">
              <a:solidFill>
                <a:srgbClr val="000000"/>
              </a:solidFill>
              <a:latin typeface="Arial"/>
              <a:ea typeface="Arial"/>
              <a:cs typeface="Arial"/>
              <a:sym typeface="Arial"/>
            </a:endParaRPr>
          </a:p>
        </p:txBody>
      </p:sp>
      <p:sp>
        <p:nvSpPr>
          <p:cNvPr id="610" name="Google Shape;610;p13"/>
          <p:cNvSpPr txBox="1"/>
          <p:nvPr/>
        </p:nvSpPr>
        <p:spPr>
          <a:xfrm>
            <a:off x="1423767" y="2470998"/>
            <a:ext cx="948662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83E69"/>
              </a:buClr>
              <a:buSzPts val="2400"/>
              <a:buFont typeface="Trebuchet MS"/>
              <a:buNone/>
            </a:pPr>
            <a:r>
              <a:rPr b="1" i="0" lang="en-US" sz="2400" u="none" cap="none" strike="noStrike">
                <a:solidFill>
                  <a:srgbClr val="083E69"/>
                </a:solidFill>
                <a:latin typeface="Trebuchet MS"/>
                <a:ea typeface="Trebuchet MS"/>
                <a:cs typeface="Trebuchet MS"/>
                <a:sym typeface="Trebuchet MS"/>
              </a:rPr>
              <a:t>For part 2, write how often you want to save…</a:t>
            </a:r>
            <a:endParaRPr b="0" i="0" sz="1400" u="none" cap="none" strike="noStrike">
              <a:solidFill>
                <a:srgbClr val="000000"/>
              </a:solidFill>
              <a:latin typeface="Arial"/>
              <a:ea typeface="Arial"/>
              <a:cs typeface="Arial"/>
              <a:sym typeface="Arial"/>
            </a:endParaRPr>
          </a:p>
        </p:txBody>
      </p:sp>
      <p:pic>
        <p:nvPicPr>
          <p:cNvPr id="611" name="Google Shape;611;p13"/>
          <p:cNvPicPr preferRelativeResize="0"/>
          <p:nvPr/>
        </p:nvPicPr>
        <p:blipFill>
          <a:blip r:embed="rId4">
            <a:alphaModFix/>
          </a:blip>
          <a:stretch>
            <a:fillRect/>
          </a:stretch>
        </p:blipFill>
        <p:spPr>
          <a:xfrm>
            <a:off x="10928754" y="145960"/>
            <a:ext cx="1171575" cy="523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4"/>
          <p:cNvSpPr txBox="1"/>
          <p:nvPr>
            <p:ph type="ctrTitle"/>
          </p:nvPr>
        </p:nvSpPr>
        <p:spPr>
          <a:xfrm>
            <a:off x="1641253" y="210085"/>
            <a:ext cx="10333260" cy="1155075"/>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Clr>
                <a:schemeClr val="lt1"/>
              </a:buClr>
              <a:buSzPts val="4400"/>
              <a:buFont typeface="Trebuchet MS"/>
              <a:buNone/>
            </a:pPr>
            <a:r>
              <a:rPr lang="en-US"/>
              <a:t>HOW MUCH IS EASY TO SAVE?</a:t>
            </a:r>
            <a:endParaRPr b="1">
              <a:solidFill>
                <a:srgbClr val="004879"/>
              </a:solidFill>
            </a:endParaRPr>
          </a:p>
        </p:txBody>
      </p:sp>
      <p:sp>
        <p:nvSpPr>
          <p:cNvPr id="617" name="Google Shape;617;p14"/>
          <p:cNvSpPr txBox="1"/>
          <p:nvPr>
            <p:ph idx="1" type="body"/>
          </p:nvPr>
        </p:nvSpPr>
        <p:spPr>
          <a:xfrm>
            <a:off x="1423766" y="1975590"/>
            <a:ext cx="7887659" cy="44791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rPr b="1" lang="en-US" sz="3200">
                <a:solidFill>
                  <a:schemeClr val="accent1"/>
                </a:solidFill>
              </a:rPr>
              <a:t>How much money can you </a:t>
            </a:r>
            <a:r>
              <a:rPr b="1" lang="en-US" sz="3200" u="sng">
                <a:solidFill>
                  <a:schemeClr val="accent1"/>
                </a:solidFill>
              </a:rPr>
              <a:t>easily</a:t>
            </a:r>
            <a:r>
              <a:rPr b="1" lang="en-US" sz="3200">
                <a:solidFill>
                  <a:schemeClr val="accent1"/>
                </a:solidFill>
              </a:rPr>
              <a:t> save </a:t>
            </a:r>
            <a:br>
              <a:rPr b="1" lang="en-US" sz="3200">
                <a:solidFill>
                  <a:schemeClr val="accent1"/>
                </a:solidFill>
              </a:rPr>
            </a:br>
            <a:r>
              <a:rPr b="1" lang="en-US" sz="3200">
                <a:solidFill>
                  <a:schemeClr val="accent1"/>
                </a:solidFill>
              </a:rPr>
              <a:t>in the amount of time you just chose? </a:t>
            </a:r>
            <a:endParaRPr/>
          </a:p>
          <a:p>
            <a:pPr indent="0" lvl="0" marL="0" rtl="0" algn="l">
              <a:lnSpc>
                <a:spcPct val="90000"/>
              </a:lnSpc>
              <a:spcBef>
                <a:spcPts val="1000"/>
              </a:spcBef>
              <a:spcAft>
                <a:spcPts val="0"/>
              </a:spcAft>
              <a:buSzPts val="3200"/>
              <a:buNone/>
            </a:pPr>
            <a:r>
              <a:t/>
            </a:r>
            <a:endParaRPr sz="3200"/>
          </a:p>
          <a:p>
            <a:pPr indent="0" lvl="0" marL="0" rtl="0" algn="l">
              <a:lnSpc>
                <a:spcPct val="90000"/>
              </a:lnSpc>
              <a:spcBef>
                <a:spcPts val="1000"/>
              </a:spcBef>
              <a:spcAft>
                <a:spcPts val="0"/>
              </a:spcAft>
              <a:buSzPts val="2800"/>
              <a:buNone/>
            </a:pPr>
            <a:r>
              <a:rPr lang="en-US" sz="2800"/>
              <a:t>It’s okay if it’s small. </a:t>
            </a:r>
            <a:endParaRPr/>
          </a:p>
          <a:p>
            <a:pPr indent="0" lvl="0" marL="0" rtl="0" algn="l">
              <a:lnSpc>
                <a:spcPct val="90000"/>
              </a:lnSpc>
              <a:spcBef>
                <a:spcPts val="1000"/>
              </a:spcBef>
              <a:spcAft>
                <a:spcPts val="0"/>
              </a:spcAft>
              <a:buSzPts val="2800"/>
              <a:buNone/>
            </a:pPr>
            <a:r>
              <a:rPr lang="en-US" sz="2800"/>
              <a:t>This should be comfortable for you!</a:t>
            </a:r>
            <a:endParaRPr/>
          </a:p>
        </p:txBody>
      </p:sp>
      <p:sp>
        <p:nvSpPr>
          <p:cNvPr id="618" name="Google Shape;618;p14"/>
          <p:cNvSpPr txBox="1"/>
          <p:nvPr>
            <p:ph idx="2" type="body"/>
          </p:nvPr>
        </p:nvSpPr>
        <p:spPr>
          <a:xfrm>
            <a:off x="409582" y="417331"/>
            <a:ext cx="1014184"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sz="4200"/>
              <a:t>3</a:t>
            </a:r>
            <a:endParaRPr/>
          </a:p>
        </p:txBody>
      </p:sp>
      <p:sp>
        <p:nvSpPr>
          <p:cNvPr id="619" name="Google Shape;619;p14"/>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16m</a:t>
            </a:r>
            <a:endParaRPr b="0" i="0" sz="1400" u="none" cap="none" strike="noStrike">
              <a:solidFill>
                <a:srgbClr val="000000"/>
              </a:solidFill>
              <a:latin typeface="Arial"/>
              <a:ea typeface="Arial"/>
              <a:cs typeface="Arial"/>
              <a:sym typeface="Arial"/>
            </a:endParaRPr>
          </a:p>
        </p:txBody>
      </p:sp>
      <p:pic>
        <p:nvPicPr>
          <p:cNvPr id="620" name="Google Shape;620;p14"/>
          <p:cNvPicPr preferRelativeResize="0"/>
          <p:nvPr/>
        </p:nvPicPr>
        <p:blipFill>
          <a:blip r:embed="rId3">
            <a:alphaModFix/>
          </a:blip>
          <a:stretch>
            <a:fillRect/>
          </a:stretch>
        </p:blipFill>
        <p:spPr>
          <a:xfrm>
            <a:off x="10928754" y="145960"/>
            <a:ext cx="1171575" cy="523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pic>
        <p:nvPicPr>
          <p:cNvPr id="625" name="Google Shape;625;p15"/>
          <p:cNvPicPr preferRelativeResize="0"/>
          <p:nvPr/>
        </p:nvPicPr>
        <p:blipFill rotWithShape="1">
          <a:blip r:embed="rId3">
            <a:alphaModFix/>
          </a:blip>
          <a:srcRect b="0" l="0" r="0" t="0"/>
          <a:stretch/>
        </p:blipFill>
        <p:spPr>
          <a:xfrm>
            <a:off x="3673957" y="4042320"/>
            <a:ext cx="5175250" cy="1042564"/>
          </a:xfrm>
          <a:prstGeom prst="rect">
            <a:avLst/>
          </a:prstGeom>
          <a:noFill/>
          <a:ln>
            <a:noFill/>
          </a:ln>
          <a:effectLst>
            <a:outerShdw blurRad="292100" rotWithShape="0" algn="tl" dir="2700000" dist="139700">
              <a:srgbClr val="333333">
                <a:alpha val="62352"/>
              </a:srgbClr>
            </a:outerShdw>
          </a:effectLst>
        </p:spPr>
      </p:pic>
      <p:pic>
        <p:nvPicPr>
          <p:cNvPr id="626" name="Google Shape;626;p15"/>
          <p:cNvPicPr preferRelativeResize="0"/>
          <p:nvPr/>
        </p:nvPicPr>
        <p:blipFill rotWithShape="1">
          <a:blip r:embed="rId3">
            <a:alphaModFix/>
          </a:blip>
          <a:srcRect b="0" l="0" r="0" t="0"/>
          <a:stretch/>
        </p:blipFill>
        <p:spPr>
          <a:xfrm>
            <a:off x="5841844" y="5277397"/>
            <a:ext cx="5175250" cy="1042564"/>
          </a:xfrm>
          <a:prstGeom prst="rect">
            <a:avLst/>
          </a:prstGeom>
          <a:noFill/>
          <a:ln>
            <a:noFill/>
          </a:ln>
          <a:effectLst>
            <a:outerShdw blurRad="292100" rotWithShape="0" algn="tl" dir="2700000" dist="139700">
              <a:srgbClr val="333333">
                <a:alpha val="62352"/>
              </a:srgbClr>
            </a:outerShdw>
          </a:effectLst>
        </p:spPr>
      </p:pic>
      <p:pic>
        <p:nvPicPr>
          <p:cNvPr id="627" name="Google Shape;627;p15"/>
          <p:cNvPicPr preferRelativeResize="0"/>
          <p:nvPr/>
        </p:nvPicPr>
        <p:blipFill rotWithShape="1">
          <a:blip r:embed="rId3">
            <a:alphaModFix/>
          </a:blip>
          <a:srcRect b="0" l="0" r="0" t="0"/>
          <a:stretch/>
        </p:blipFill>
        <p:spPr>
          <a:xfrm>
            <a:off x="1856921" y="2807243"/>
            <a:ext cx="5175250" cy="1042564"/>
          </a:xfrm>
          <a:prstGeom prst="rect">
            <a:avLst/>
          </a:prstGeom>
          <a:noFill/>
          <a:ln>
            <a:noFill/>
          </a:ln>
          <a:effectLst>
            <a:outerShdw blurRad="292100" rotWithShape="0" algn="tl" dir="2700000" dist="139700">
              <a:srgbClr val="333333">
                <a:alpha val="62352"/>
              </a:srgbClr>
            </a:outerShdw>
          </a:effectLst>
        </p:spPr>
      </p:pic>
      <p:sp>
        <p:nvSpPr>
          <p:cNvPr id="628" name="Google Shape;628;p15"/>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HOW MUCH IS EASY TO SAVE?</a:t>
            </a:r>
            <a:endParaRPr/>
          </a:p>
        </p:txBody>
      </p:sp>
      <p:sp>
        <p:nvSpPr>
          <p:cNvPr id="629" name="Google Shape;629;p15"/>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3</a:t>
            </a:r>
            <a:endParaRPr/>
          </a:p>
        </p:txBody>
      </p:sp>
      <p:sp>
        <p:nvSpPr>
          <p:cNvPr id="630" name="Google Shape;630;p15"/>
          <p:cNvSpPr txBox="1"/>
          <p:nvPr/>
        </p:nvSpPr>
        <p:spPr>
          <a:xfrm>
            <a:off x="5841844" y="4392651"/>
            <a:ext cx="2389492" cy="46166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omic Sans MS"/>
              <a:buNone/>
            </a:pPr>
            <a:r>
              <a:rPr b="0" i="0" lang="en-US" sz="2400" u="none" cap="none" strike="noStrike">
                <a:solidFill>
                  <a:srgbClr val="000000"/>
                </a:solidFill>
                <a:latin typeface="Comic Sans MS"/>
                <a:ea typeface="Comic Sans MS"/>
                <a:cs typeface="Comic Sans MS"/>
                <a:sym typeface="Comic Sans MS"/>
              </a:rPr>
              <a:t>$ 20</a:t>
            </a:r>
            <a:endParaRPr b="0" i="0" sz="1400" u="none" cap="none" strike="noStrike">
              <a:solidFill>
                <a:srgbClr val="000000"/>
              </a:solidFill>
              <a:latin typeface="Arial"/>
              <a:ea typeface="Arial"/>
              <a:cs typeface="Arial"/>
              <a:sym typeface="Arial"/>
            </a:endParaRPr>
          </a:p>
        </p:txBody>
      </p:sp>
      <p:sp>
        <p:nvSpPr>
          <p:cNvPr id="631" name="Google Shape;631;p15"/>
          <p:cNvSpPr txBox="1"/>
          <p:nvPr/>
        </p:nvSpPr>
        <p:spPr>
          <a:xfrm>
            <a:off x="4348871" y="3123111"/>
            <a:ext cx="2389492" cy="46166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omic Sans MS"/>
              <a:buNone/>
            </a:pPr>
            <a:r>
              <a:rPr b="0" i="0" lang="en-US" sz="2400" u="none" cap="none" strike="noStrike">
                <a:solidFill>
                  <a:srgbClr val="000000"/>
                </a:solidFill>
                <a:latin typeface="Comic Sans MS"/>
                <a:ea typeface="Comic Sans MS"/>
                <a:cs typeface="Comic Sans MS"/>
                <a:sym typeface="Comic Sans MS"/>
              </a:rPr>
              <a:t>$ 5</a:t>
            </a:r>
            <a:endParaRPr b="0" i="0" sz="1400" u="none" cap="none" strike="noStrike">
              <a:solidFill>
                <a:srgbClr val="000000"/>
              </a:solidFill>
              <a:latin typeface="Arial"/>
              <a:ea typeface="Arial"/>
              <a:cs typeface="Arial"/>
              <a:sym typeface="Arial"/>
            </a:endParaRPr>
          </a:p>
        </p:txBody>
      </p:sp>
      <p:sp>
        <p:nvSpPr>
          <p:cNvPr id="632" name="Google Shape;632;p15"/>
          <p:cNvSpPr txBox="1"/>
          <p:nvPr/>
        </p:nvSpPr>
        <p:spPr>
          <a:xfrm>
            <a:off x="8231336" y="5621871"/>
            <a:ext cx="2389492" cy="46166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omic Sans MS"/>
              <a:buNone/>
            </a:pPr>
            <a:r>
              <a:rPr b="0" i="0" lang="en-US" sz="2400" u="none" cap="none" strike="noStrike">
                <a:solidFill>
                  <a:srgbClr val="000000"/>
                </a:solidFill>
                <a:latin typeface="Comic Sans MS"/>
                <a:ea typeface="Comic Sans MS"/>
                <a:cs typeface="Comic Sans MS"/>
                <a:sym typeface="Comic Sans MS"/>
              </a:rPr>
              <a:t>$ 50</a:t>
            </a:r>
            <a:endParaRPr b="0" i="0" sz="1400" u="none" cap="none" strike="noStrike">
              <a:solidFill>
                <a:srgbClr val="000000"/>
              </a:solidFill>
              <a:latin typeface="Arial"/>
              <a:ea typeface="Arial"/>
              <a:cs typeface="Arial"/>
              <a:sym typeface="Arial"/>
            </a:endParaRPr>
          </a:p>
        </p:txBody>
      </p:sp>
      <p:sp>
        <p:nvSpPr>
          <p:cNvPr id="633" name="Google Shape;633;p15"/>
          <p:cNvSpPr/>
          <p:nvPr/>
        </p:nvSpPr>
        <p:spPr>
          <a:xfrm>
            <a:off x="2614230" y="4246843"/>
            <a:ext cx="869198" cy="869198"/>
          </a:xfrm>
          <a:prstGeom prst="ellipse">
            <a:avLst/>
          </a:prstGeom>
          <a:solidFill>
            <a:schemeClr val="accent6"/>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2400"/>
              <a:buFont typeface="Trebuchet MS"/>
              <a:buNone/>
            </a:pPr>
            <a:r>
              <a:rPr b="1" i="0" lang="en-US" sz="2400" u="none" cap="none" strike="noStrike">
                <a:solidFill>
                  <a:srgbClr val="FFFFFF"/>
                </a:solidFill>
                <a:latin typeface="Trebuchet MS"/>
                <a:ea typeface="Trebuchet MS"/>
                <a:cs typeface="Trebuchet MS"/>
                <a:sym typeface="Trebuchet MS"/>
              </a:rPr>
              <a:t>OR</a:t>
            </a:r>
            <a:endParaRPr b="0" i="0" sz="1400" u="none" cap="none" strike="noStrike">
              <a:solidFill>
                <a:srgbClr val="000000"/>
              </a:solidFill>
              <a:latin typeface="Arial"/>
              <a:ea typeface="Arial"/>
              <a:cs typeface="Arial"/>
              <a:sym typeface="Arial"/>
            </a:endParaRPr>
          </a:p>
        </p:txBody>
      </p:sp>
      <p:sp>
        <p:nvSpPr>
          <p:cNvPr id="634" name="Google Shape;634;p15"/>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16m</a:t>
            </a:r>
            <a:endParaRPr b="0" i="0" sz="1400" u="none" cap="none" strike="noStrike">
              <a:solidFill>
                <a:srgbClr val="000000"/>
              </a:solidFill>
              <a:latin typeface="Arial"/>
              <a:ea typeface="Arial"/>
              <a:cs typeface="Arial"/>
              <a:sym typeface="Arial"/>
            </a:endParaRPr>
          </a:p>
        </p:txBody>
      </p:sp>
      <p:sp>
        <p:nvSpPr>
          <p:cNvPr id="635" name="Google Shape;635;p15"/>
          <p:cNvSpPr txBox="1"/>
          <p:nvPr/>
        </p:nvSpPr>
        <p:spPr>
          <a:xfrm>
            <a:off x="1423767" y="1948543"/>
            <a:ext cx="952726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83E69"/>
              </a:buClr>
              <a:buSzPts val="2400"/>
              <a:buFont typeface="Trebuchet MS"/>
              <a:buNone/>
            </a:pPr>
            <a:r>
              <a:rPr b="1" i="0" lang="en-US" sz="2400" u="none" cap="none" strike="noStrike">
                <a:solidFill>
                  <a:srgbClr val="083E69"/>
                </a:solidFill>
                <a:latin typeface="Trebuchet MS"/>
                <a:ea typeface="Trebuchet MS"/>
                <a:cs typeface="Trebuchet MS"/>
                <a:sym typeface="Trebuchet MS"/>
              </a:rPr>
              <a:t>For part 3, write how much you can </a:t>
            </a:r>
            <a:r>
              <a:rPr b="1" i="0" lang="en-US" sz="2400" u="sng" cap="none" strike="noStrike">
                <a:solidFill>
                  <a:srgbClr val="083E69"/>
                </a:solidFill>
                <a:latin typeface="Trebuchet MS"/>
                <a:ea typeface="Trebuchet MS"/>
                <a:cs typeface="Trebuchet MS"/>
                <a:sym typeface="Trebuchet MS"/>
              </a:rPr>
              <a:t>easily</a:t>
            </a:r>
            <a:r>
              <a:rPr b="1" i="0" lang="en-US" sz="2400" u="none" cap="none" strike="noStrike">
                <a:solidFill>
                  <a:srgbClr val="083E69"/>
                </a:solidFill>
                <a:latin typeface="Trebuchet MS"/>
                <a:ea typeface="Trebuchet MS"/>
                <a:cs typeface="Trebuchet MS"/>
                <a:sym typeface="Trebuchet MS"/>
              </a:rPr>
              <a:t> save…</a:t>
            </a:r>
            <a:endParaRPr b="0" i="0" sz="1400" u="none" cap="none" strike="noStrike">
              <a:solidFill>
                <a:srgbClr val="000000"/>
              </a:solidFill>
              <a:latin typeface="Arial"/>
              <a:ea typeface="Arial"/>
              <a:cs typeface="Arial"/>
              <a:sym typeface="Arial"/>
            </a:endParaRPr>
          </a:p>
        </p:txBody>
      </p:sp>
      <p:sp>
        <p:nvSpPr>
          <p:cNvPr id="636" name="Google Shape;636;p15"/>
          <p:cNvSpPr/>
          <p:nvPr/>
        </p:nvSpPr>
        <p:spPr>
          <a:xfrm>
            <a:off x="4848275" y="5481919"/>
            <a:ext cx="869198" cy="869198"/>
          </a:xfrm>
          <a:prstGeom prst="ellipse">
            <a:avLst/>
          </a:prstGeom>
          <a:solidFill>
            <a:schemeClr val="accent6"/>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2400"/>
              <a:buFont typeface="Trebuchet MS"/>
              <a:buNone/>
            </a:pPr>
            <a:r>
              <a:rPr b="1" i="0" lang="en-US" sz="2400" u="none" cap="none" strike="noStrike">
                <a:solidFill>
                  <a:srgbClr val="FFFFFF"/>
                </a:solidFill>
                <a:latin typeface="Trebuchet MS"/>
                <a:ea typeface="Trebuchet MS"/>
                <a:cs typeface="Trebuchet MS"/>
                <a:sym typeface="Trebuchet MS"/>
              </a:rPr>
              <a:t>OR</a:t>
            </a:r>
            <a:endParaRPr b="0" i="0" sz="1400" u="none" cap="none" strike="noStrike">
              <a:solidFill>
                <a:srgbClr val="000000"/>
              </a:solidFill>
              <a:latin typeface="Arial"/>
              <a:ea typeface="Arial"/>
              <a:cs typeface="Arial"/>
              <a:sym typeface="Arial"/>
            </a:endParaRPr>
          </a:p>
        </p:txBody>
      </p:sp>
      <p:pic>
        <p:nvPicPr>
          <p:cNvPr id="637" name="Google Shape;637;p15"/>
          <p:cNvPicPr preferRelativeResize="0"/>
          <p:nvPr/>
        </p:nvPicPr>
        <p:blipFill>
          <a:blip r:embed="rId4">
            <a:alphaModFix/>
          </a:blip>
          <a:stretch>
            <a:fillRect/>
          </a:stretch>
        </p:blipFill>
        <p:spPr>
          <a:xfrm>
            <a:off x="10928754" y="145960"/>
            <a:ext cx="1171575" cy="523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6"/>
          <p:cNvSpPr txBox="1"/>
          <p:nvPr>
            <p:ph type="ctrTitle"/>
          </p:nvPr>
        </p:nvSpPr>
        <p:spPr>
          <a:xfrm>
            <a:off x="1641253" y="210085"/>
            <a:ext cx="10333260" cy="1155075"/>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Clr>
                <a:schemeClr val="dk2"/>
              </a:buClr>
              <a:buSzPts val="1100"/>
              <a:buFont typeface="Trebuchet MS"/>
              <a:buNone/>
            </a:pPr>
            <a:r>
              <a:rPr lang="en-US"/>
              <a:t>HOW MUCH DOES THAT ADD UP TO?</a:t>
            </a:r>
            <a:endParaRPr b="1">
              <a:solidFill>
                <a:srgbClr val="004879"/>
              </a:solidFill>
            </a:endParaRPr>
          </a:p>
        </p:txBody>
      </p:sp>
      <p:sp>
        <p:nvSpPr>
          <p:cNvPr id="643" name="Google Shape;643;p16"/>
          <p:cNvSpPr txBox="1"/>
          <p:nvPr>
            <p:ph idx="1" type="body"/>
          </p:nvPr>
        </p:nvSpPr>
        <p:spPr>
          <a:xfrm>
            <a:off x="1893194" y="1975590"/>
            <a:ext cx="9369355" cy="3476943"/>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1000"/>
              </a:spcBef>
              <a:spcAft>
                <a:spcPts val="0"/>
              </a:spcAft>
              <a:buSzPts val="3600"/>
              <a:buNone/>
            </a:pPr>
            <a:r>
              <a:rPr b="1" lang="en-US">
                <a:latin typeface="Trebuchet MS"/>
                <a:ea typeface="Trebuchet MS"/>
                <a:cs typeface="Trebuchet MS"/>
                <a:sym typeface="Trebuchet MS"/>
              </a:rPr>
              <a:t>After a year, how much will you have?</a:t>
            </a:r>
            <a:endParaRPr/>
          </a:p>
        </p:txBody>
      </p:sp>
      <p:sp>
        <p:nvSpPr>
          <p:cNvPr id="644" name="Google Shape;644;p16"/>
          <p:cNvSpPr txBox="1"/>
          <p:nvPr>
            <p:ph idx="2" type="body"/>
          </p:nvPr>
        </p:nvSpPr>
        <p:spPr>
          <a:xfrm>
            <a:off x="409582" y="417331"/>
            <a:ext cx="1014184"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sz="4200"/>
              <a:t>4</a:t>
            </a:r>
            <a:endParaRPr/>
          </a:p>
        </p:txBody>
      </p:sp>
      <p:grpSp>
        <p:nvGrpSpPr>
          <p:cNvPr id="645" name="Google Shape;645;p16"/>
          <p:cNvGrpSpPr/>
          <p:nvPr/>
        </p:nvGrpSpPr>
        <p:grpSpPr>
          <a:xfrm>
            <a:off x="2847198" y="3831297"/>
            <a:ext cx="727351" cy="720292"/>
            <a:chOff x="4844443" y="983007"/>
            <a:chExt cx="1183343" cy="1171859"/>
          </a:xfrm>
        </p:grpSpPr>
        <p:pic>
          <p:nvPicPr>
            <p:cNvPr id="646" name="Google Shape;646;p16"/>
            <p:cNvPicPr preferRelativeResize="0"/>
            <p:nvPr/>
          </p:nvPicPr>
          <p:blipFill rotWithShape="1">
            <a:blip r:embed="rId3">
              <a:alphaModFix/>
            </a:blip>
            <a:srcRect b="0" l="0" r="0" t="0"/>
            <a:stretch/>
          </p:blipFill>
          <p:spPr>
            <a:xfrm>
              <a:off x="5028529" y="1107353"/>
              <a:ext cx="859451" cy="901718"/>
            </a:xfrm>
            <a:prstGeom prst="rect">
              <a:avLst/>
            </a:prstGeom>
            <a:noFill/>
            <a:ln>
              <a:noFill/>
            </a:ln>
          </p:spPr>
        </p:pic>
        <p:sp>
          <p:nvSpPr>
            <p:cNvPr id="647" name="Google Shape;647;p16"/>
            <p:cNvSpPr/>
            <p:nvPr/>
          </p:nvSpPr>
          <p:spPr>
            <a:xfrm>
              <a:off x="4844443" y="983007"/>
              <a:ext cx="1183343" cy="1171859"/>
            </a:xfrm>
            <a:prstGeom prst="ellipse">
              <a:avLst/>
            </a:prstGeom>
            <a:noFill/>
            <a:ln cap="flat" cmpd="sng" w="203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648" name="Google Shape;648;p16"/>
          <p:cNvGrpSpPr/>
          <p:nvPr/>
        </p:nvGrpSpPr>
        <p:grpSpPr>
          <a:xfrm>
            <a:off x="9537423" y="3138245"/>
            <a:ext cx="775701" cy="1325769"/>
            <a:chOff x="9537423" y="3138245"/>
            <a:chExt cx="775701" cy="1325769"/>
          </a:xfrm>
        </p:grpSpPr>
        <p:pic>
          <p:nvPicPr>
            <p:cNvPr id="649" name="Google Shape;649;p16"/>
            <p:cNvPicPr preferRelativeResize="0"/>
            <p:nvPr/>
          </p:nvPicPr>
          <p:blipFill rotWithShape="1">
            <a:blip r:embed="rId4">
              <a:alphaModFix/>
            </a:blip>
            <a:srcRect b="0" l="0" r="0" t="0"/>
            <a:stretch/>
          </p:blipFill>
          <p:spPr>
            <a:xfrm>
              <a:off x="9623503" y="4191443"/>
              <a:ext cx="659239" cy="272571"/>
            </a:xfrm>
            <a:prstGeom prst="rect">
              <a:avLst/>
            </a:prstGeom>
            <a:noFill/>
            <a:ln>
              <a:noFill/>
            </a:ln>
          </p:spPr>
        </p:pic>
        <p:pic>
          <p:nvPicPr>
            <p:cNvPr id="650" name="Google Shape;650;p16"/>
            <p:cNvPicPr preferRelativeResize="0"/>
            <p:nvPr/>
          </p:nvPicPr>
          <p:blipFill rotWithShape="1">
            <a:blip r:embed="rId4">
              <a:alphaModFix/>
            </a:blip>
            <a:srcRect b="0" l="0" r="0" t="0"/>
            <a:stretch/>
          </p:blipFill>
          <p:spPr>
            <a:xfrm>
              <a:off x="9653884" y="3928142"/>
              <a:ext cx="659239" cy="272571"/>
            </a:xfrm>
            <a:prstGeom prst="rect">
              <a:avLst/>
            </a:prstGeom>
            <a:noFill/>
            <a:ln>
              <a:noFill/>
            </a:ln>
          </p:spPr>
        </p:pic>
        <p:pic>
          <p:nvPicPr>
            <p:cNvPr id="651" name="Google Shape;651;p16"/>
            <p:cNvPicPr preferRelativeResize="0"/>
            <p:nvPr/>
          </p:nvPicPr>
          <p:blipFill rotWithShape="1">
            <a:blip r:embed="rId4">
              <a:alphaModFix/>
            </a:blip>
            <a:srcRect b="0" l="0" r="0" t="0"/>
            <a:stretch/>
          </p:blipFill>
          <p:spPr>
            <a:xfrm>
              <a:off x="9537423" y="3664844"/>
              <a:ext cx="659239" cy="272571"/>
            </a:xfrm>
            <a:prstGeom prst="rect">
              <a:avLst/>
            </a:prstGeom>
            <a:noFill/>
            <a:ln>
              <a:noFill/>
            </a:ln>
          </p:spPr>
        </p:pic>
        <p:pic>
          <p:nvPicPr>
            <p:cNvPr id="652" name="Google Shape;652;p16"/>
            <p:cNvPicPr preferRelativeResize="0"/>
            <p:nvPr/>
          </p:nvPicPr>
          <p:blipFill rotWithShape="1">
            <a:blip r:embed="rId4">
              <a:alphaModFix/>
            </a:blip>
            <a:srcRect b="0" l="0" r="0" t="0"/>
            <a:stretch/>
          </p:blipFill>
          <p:spPr>
            <a:xfrm>
              <a:off x="9613376" y="3409783"/>
              <a:ext cx="659239" cy="272571"/>
            </a:xfrm>
            <a:prstGeom prst="rect">
              <a:avLst/>
            </a:prstGeom>
            <a:noFill/>
            <a:ln>
              <a:noFill/>
            </a:ln>
          </p:spPr>
        </p:pic>
        <p:pic>
          <p:nvPicPr>
            <p:cNvPr id="653" name="Google Shape;653;p16"/>
            <p:cNvPicPr preferRelativeResize="0"/>
            <p:nvPr/>
          </p:nvPicPr>
          <p:blipFill rotWithShape="1">
            <a:blip r:embed="rId4">
              <a:alphaModFix/>
            </a:blip>
            <a:srcRect b="0" l="0" r="0" t="0"/>
            <a:stretch/>
          </p:blipFill>
          <p:spPr>
            <a:xfrm>
              <a:off x="9613376" y="3138245"/>
              <a:ext cx="659239" cy="272571"/>
            </a:xfrm>
            <a:prstGeom prst="rect">
              <a:avLst/>
            </a:prstGeom>
            <a:noFill/>
            <a:ln>
              <a:noFill/>
            </a:ln>
          </p:spPr>
        </p:pic>
      </p:grpSp>
      <p:pic>
        <p:nvPicPr>
          <p:cNvPr id="654" name="Google Shape;654;p16"/>
          <p:cNvPicPr preferRelativeResize="0"/>
          <p:nvPr/>
        </p:nvPicPr>
        <p:blipFill rotWithShape="1">
          <a:blip r:embed="rId5">
            <a:alphaModFix/>
          </a:blip>
          <a:srcRect b="0" l="0" r="0" t="0"/>
          <a:stretch/>
        </p:blipFill>
        <p:spPr>
          <a:xfrm>
            <a:off x="9623502" y="2374064"/>
            <a:ext cx="659239" cy="803019"/>
          </a:xfrm>
          <a:prstGeom prst="rect">
            <a:avLst/>
          </a:prstGeom>
          <a:noFill/>
          <a:ln>
            <a:noFill/>
          </a:ln>
        </p:spPr>
      </p:pic>
      <p:grpSp>
        <p:nvGrpSpPr>
          <p:cNvPr id="655" name="Google Shape;655;p16"/>
          <p:cNvGrpSpPr/>
          <p:nvPr/>
        </p:nvGrpSpPr>
        <p:grpSpPr>
          <a:xfrm>
            <a:off x="6655115" y="3256253"/>
            <a:ext cx="775700" cy="1207761"/>
            <a:chOff x="6960083" y="3256253"/>
            <a:chExt cx="775700" cy="1207761"/>
          </a:xfrm>
        </p:grpSpPr>
        <p:pic>
          <p:nvPicPr>
            <p:cNvPr id="656" name="Google Shape;656;p16"/>
            <p:cNvPicPr preferRelativeResize="0"/>
            <p:nvPr/>
          </p:nvPicPr>
          <p:blipFill rotWithShape="1">
            <a:blip r:embed="rId4">
              <a:alphaModFix/>
            </a:blip>
            <a:srcRect b="0" l="0" r="0" t="0"/>
            <a:stretch/>
          </p:blipFill>
          <p:spPr>
            <a:xfrm>
              <a:off x="7076544" y="4191443"/>
              <a:ext cx="659239" cy="272571"/>
            </a:xfrm>
            <a:prstGeom prst="rect">
              <a:avLst/>
            </a:prstGeom>
            <a:noFill/>
            <a:ln>
              <a:noFill/>
            </a:ln>
          </p:spPr>
        </p:pic>
        <p:pic>
          <p:nvPicPr>
            <p:cNvPr id="657" name="Google Shape;657;p16"/>
            <p:cNvPicPr preferRelativeResize="0"/>
            <p:nvPr/>
          </p:nvPicPr>
          <p:blipFill rotWithShape="1">
            <a:blip r:embed="rId4">
              <a:alphaModFix/>
            </a:blip>
            <a:srcRect b="0" l="0" r="0" t="0"/>
            <a:stretch/>
          </p:blipFill>
          <p:spPr>
            <a:xfrm>
              <a:off x="6960083" y="3928146"/>
              <a:ext cx="659239" cy="272571"/>
            </a:xfrm>
            <a:prstGeom prst="rect">
              <a:avLst/>
            </a:prstGeom>
            <a:noFill/>
            <a:ln>
              <a:noFill/>
            </a:ln>
          </p:spPr>
        </p:pic>
        <p:pic>
          <p:nvPicPr>
            <p:cNvPr id="658" name="Google Shape;658;p16"/>
            <p:cNvPicPr preferRelativeResize="0"/>
            <p:nvPr/>
          </p:nvPicPr>
          <p:blipFill rotWithShape="1">
            <a:blip r:embed="rId4">
              <a:alphaModFix/>
            </a:blip>
            <a:srcRect b="0" l="0" r="0" t="0"/>
            <a:stretch/>
          </p:blipFill>
          <p:spPr>
            <a:xfrm>
              <a:off x="7036036" y="3664846"/>
              <a:ext cx="659239" cy="272571"/>
            </a:xfrm>
            <a:prstGeom prst="rect">
              <a:avLst/>
            </a:prstGeom>
            <a:noFill/>
            <a:ln>
              <a:noFill/>
            </a:ln>
          </p:spPr>
        </p:pic>
        <p:pic>
          <p:nvPicPr>
            <p:cNvPr id="659" name="Google Shape;659;p16"/>
            <p:cNvPicPr preferRelativeResize="0"/>
            <p:nvPr/>
          </p:nvPicPr>
          <p:blipFill rotWithShape="1">
            <a:blip r:embed="rId4">
              <a:alphaModFix/>
            </a:blip>
            <a:srcRect b="0" l="0" r="0" t="0"/>
            <a:stretch/>
          </p:blipFill>
          <p:spPr>
            <a:xfrm>
              <a:off x="7046163" y="3416778"/>
              <a:ext cx="659239" cy="272571"/>
            </a:xfrm>
            <a:prstGeom prst="rect">
              <a:avLst/>
            </a:prstGeom>
            <a:noFill/>
            <a:ln>
              <a:noFill/>
            </a:ln>
          </p:spPr>
        </p:pic>
        <p:pic>
          <p:nvPicPr>
            <p:cNvPr id="660" name="Google Shape;660;p16"/>
            <p:cNvPicPr preferRelativeResize="0"/>
            <p:nvPr/>
          </p:nvPicPr>
          <p:blipFill rotWithShape="1">
            <a:blip r:embed="rId6">
              <a:alphaModFix/>
            </a:blip>
            <a:srcRect b="0" l="0" r="0" t="0"/>
            <a:stretch/>
          </p:blipFill>
          <p:spPr>
            <a:xfrm>
              <a:off x="7180948" y="3256253"/>
              <a:ext cx="554835" cy="178965"/>
            </a:xfrm>
            <a:prstGeom prst="rect">
              <a:avLst/>
            </a:prstGeom>
            <a:noFill/>
            <a:ln>
              <a:noFill/>
            </a:ln>
          </p:spPr>
        </p:pic>
      </p:grpSp>
      <p:grpSp>
        <p:nvGrpSpPr>
          <p:cNvPr id="661" name="Google Shape;661;p16"/>
          <p:cNvGrpSpPr/>
          <p:nvPr/>
        </p:nvGrpSpPr>
        <p:grpSpPr>
          <a:xfrm>
            <a:off x="7663924" y="3162648"/>
            <a:ext cx="775699" cy="1301366"/>
            <a:chOff x="7832782" y="3162648"/>
            <a:chExt cx="775699" cy="1301366"/>
          </a:xfrm>
        </p:grpSpPr>
        <p:pic>
          <p:nvPicPr>
            <p:cNvPr id="662" name="Google Shape;662;p16"/>
            <p:cNvPicPr preferRelativeResize="0"/>
            <p:nvPr/>
          </p:nvPicPr>
          <p:blipFill rotWithShape="1">
            <a:blip r:embed="rId4">
              <a:alphaModFix/>
            </a:blip>
            <a:srcRect b="0" l="0" r="0" t="0"/>
            <a:stretch/>
          </p:blipFill>
          <p:spPr>
            <a:xfrm>
              <a:off x="7918862" y="3944308"/>
              <a:ext cx="659238" cy="272571"/>
            </a:xfrm>
            <a:prstGeom prst="rect">
              <a:avLst/>
            </a:prstGeom>
            <a:noFill/>
            <a:ln>
              <a:noFill/>
            </a:ln>
          </p:spPr>
        </p:pic>
        <p:pic>
          <p:nvPicPr>
            <p:cNvPr id="663" name="Google Shape;663;p16"/>
            <p:cNvPicPr preferRelativeResize="0"/>
            <p:nvPr/>
          </p:nvPicPr>
          <p:blipFill rotWithShape="1">
            <a:blip r:embed="rId4">
              <a:alphaModFix/>
            </a:blip>
            <a:srcRect b="0" l="0" r="0" t="0"/>
            <a:stretch/>
          </p:blipFill>
          <p:spPr>
            <a:xfrm>
              <a:off x="7949243" y="3681007"/>
              <a:ext cx="659238" cy="272571"/>
            </a:xfrm>
            <a:prstGeom prst="rect">
              <a:avLst/>
            </a:prstGeom>
            <a:noFill/>
            <a:ln>
              <a:noFill/>
            </a:ln>
          </p:spPr>
        </p:pic>
        <p:pic>
          <p:nvPicPr>
            <p:cNvPr id="664" name="Google Shape;664;p16"/>
            <p:cNvPicPr preferRelativeResize="0"/>
            <p:nvPr/>
          </p:nvPicPr>
          <p:blipFill rotWithShape="1">
            <a:blip r:embed="rId4">
              <a:alphaModFix/>
            </a:blip>
            <a:srcRect b="0" l="0" r="0" t="0"/>
            <a:stretch/>
          </p:blipFill>
          <p:spPr>
            <a:xfrm>
              <a:off x="7832782" y="3425948"/>
              <a:ext cx="659238" cy="272570"/>
            </a:xfrm>
            <a:prstGeom prst="rect">
              <a:avLst/>
            </a:prstGeom>
            <a:noFill/>
            <a:ln>
              <a:noFill/>
            </a:ln>
          </p:spPr>
        </p:pic>
        <p:pic>
          <p:nvPicPr>
            <p:cNvPr id="665" name="Google Shape;665;p16"/>
            <p:cNvPicPr preferRelativeResize="0"/>
            <p:nvPr/>
          </p:nvPicPr>
          <p:blipFill rotWithShape="1">
            <a:blip r:embed="rId4">
              <a:alphaModFix/>
            </a:blip>
            <a:srcRect b="0" l="0" r="0" t="0"/>
            <a:stretch/>
          </p:blipFill>
          <p:spPr>
            <a:xfrm>
              <a:off x="7908735" y="3162648"/>
              <a:ext cx="659238" cy="272570"/>
            </a:xfrm>
            <a:prstGeom prst="rect">
              <a:avLst/>
            </a:prstGeom>
            <a:noFill/>
            <a:ln>
              <a:noFill/>
            </a:ln>
          </p:spPr>
        </p:pic>
        <p:pic>
          <p:nvPicPr>
            <p:cNvPr id="666" name="Google Shape;666;p16"/>
            <p:cNvPicPr preferRelativeResize="0"/>
            <p:nvPr/>
          </p:nvPicPr>
          <p:blipFill rotWithShape="1">
            <a:blip r:embed="rId4">
              <a:alphaModFix/>
            </a:blip>
            <a:srcRect b="0" l="0" r="0" t="0"/>
            <a:stretch/>
          </p:blipFill>
          <p:spPr>
            <a:xfrm>
              <a:off x="7877672" y="4191443"/>
              <a:ext cx="659237" cy="272571"/>
            </a:xfrm>
            <a:prstGeom prst="rect">
              <a:avLst/>
            </a:prstGeom>
            <a:noFill/>
            <a:ln>
              <a:noFill/>
            </a:ln>
          </p:spPr>
        </p:pic>
      </p:grpSp>
      <p:sp>
        <p:nvSpPr>
          <p:cNvPr id="667" name="Google Shape;667;p16"/>
          <p:cNvSpPr txBox="1"/>
          <p:nvPr/>
        </p:nvSpPr>
        <p:spPr>
          <a:xfrm>
            <a:off x="3482295" y="3816769"/>
            <a:ext cx="727351" cy="80021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1345E"/>
              </a:buClr>
              <a:buSzPts val="4600"/>
              <a:buFont typeface="Trebuchet MS"/>
              <a:buNone/>
            </a:pPr>
            <a:r>
              <a:rPr b="1" i="0" lang="en-US" sz="4600" u="none" cap="none" strike="noStrike">
                <a:solidFill>
                  <a:srgbClr val="01345E"/>
                </a:solidFill>
                <a:latin typeface="Trebuchet MS"/>
                <a:ea typeface="Trebuchet MS"/>
                <a:cs typeface="Trebuchet MS"/>
                <a:sym typeface="Trebuchet MS"/>
              </a:rPr>
              <a:t>✖️</a:t>
            </a:r>
            <a:endParaRPr b="0" i="0" sz="1400" u="none" cap="none" strike="noStrike">
              <a:solidFill>
                <a:srgbClr val="000000"/>
              </a:solidFill>
              <a:latin typeface="Arial"/>
              <a:ea typeface="Arial"/>
              <a:cs typeface="Arial"/>
              <a:sym typeface="Arial"/>
            </a:endParaRPr>
          </a:p>
        </p:txBody>
      </p:sp>
      <p:grpSp>
        <p:nvGrpSpPr>
          <p:cNvPr id="668" name="Google Shape;668;p16"/>
          <p:cNvGrpSpPr/>
          <p:nvPr/>
        </p:nvGrpSpPr>
        <p:grpSpPr>
          <a:xfrm>
            <a:off x="8636715" y="3007856"/>
            <a:ext cx="782828" cy="1456158"/>
            <a:chOff x="8636715" y="3007856"/>
            <a:chExt cx="782828" cy="1456158"/>
          </a:xfrm>
        </p:grpSpPr>
        <p:pic>
          <p:nvPicPr>
            <p:cNvPr id="669" name="Google Shape;669;p16"/>
            <p:cNvPicPr preferRelativeResize="0"/>
            <p:nvPr/>
          </p:nvPicPr>
          <p:blipFill rotWithShape="1">
            <a:blip r:embed="rId7">
              <a:alphaModFix/>
            </a:blip>
            <a:srcRect b="0" l="0" r="0" t="0"/>
            <a:stretch/>
          </p:blipFill>
          <p:spPr>
            <a:xfrm>
              <a:off x="8636715" y="3154287"/>
              <a:ext cx="752447" cy="527953"/>
            </a:xfrm>
            <a:prstGeom prst="rect">
              <a:avLst/>
            </a:prstGeom>
            <a:noFill/>
            <a:ln>
              <a:noFill/>
            </a:ln>
          </p:spPr>
        </p:pic>
        <p:pic>
          <p:nvPicPr>
            <p:cNvPr id="670" name="Google Shape;670;p16"/>
            <p:cNvPicPr preferRelativeResize="0"/>
            <p:nvPr/>
          </p:nvPicPr>
          <p:blipFill rotWithShape="1">
            <a:blip r:embed="rId4">
              <a:alphaModFix/>
            </a:blip>
            <a:srcRect b="0" l="0" r="0" t="0"/>
            <a:stretch/>
          </p:blipFill>
          <p:spPr>
            <a:xfrm>
              <a:off x="8729923" y="4191443"/>
              <a:ext cx="659239" cy="272571"/>
            </a:xfrm>
            <a:prstGeom prst="rect">
              <a:avLst/>
            </a:prstGeom>
            <a:noFill/>
            <a:ln>
              <a:noFill/>
            </a:ln>
          </p:spPr>
        </p:pic>
        <p:pic>
          <p:nvPicPr>
            <p:cNvPr id="671" name="Google Shape;671;p16"/>
            <p:cNvPicPr preferRelativeResize="0"/>
            <p:nvPr/>
          </p:nvPicPr>
          <p:blipFill rotWithShape="1">
            <a:blip r:embed="rId4">
              <a:alphaModFix/>
            </a:blip>
            <a:srcRect b="0" l="0" r="0" t="0"/>
            <a:stretch/>
          </p:blipFill>
          <p:spPr>
            <a:xfrm>
              <a:off x="8760304" y="3928142"/>
              <a:ext cx="659239" cy="272571"/>
            </a:xfrm>
            <a:prstGeom prst="rect">
              <a:avLst/>
            </a:prstGeom>
            <a:noFill/>
            <a:ln>
              <a:noFill/>
            </a:ln>
          </p:spPr>
        </p:pic>
        <p:pic>
          <p:nvPicPr>
            <p:cNvPr id="672" name="Google Shape;672;p16"/>
            <p:cNvPicPr preferRelativeResize="0"/>
            <p:nvPr/>
          </p:nvPicPr>
          <p:blipFill rotWithShape="1">
            <a:blip r:embed="rId4">
              <a:alphaModFix/>
            </a:blip>
            <a:srcRect b="0" l="0" r="0" t="0"/>
            <a:stretch/>
          </p:blipFill>
          <p:spPr>
            <a:xfrm>
              <a:off x="8643843" y="3664844"/>
              <a:ext cx="659239" cy="272571"/>
            </a:xfrm>
            <a:prstGeom prst="rect">
              <a:avLst/>
            </a:prstGeom>
            <a:noFill/>
            <a:ln>
              <a:noFill/>
            </a:ln>
          </p:spPr>
        </p:pic>
        <p:pic>
          <p:nvPicPr>
            <p:cNvPr id="673" name="Google Shape;673;p16"/>
            <p:cNvPicPr preferRelativeResize="0"/>
            <p:nvPr/>
          </p:nvPicPr>
          <p:blipFill rotWithShape="1">
            <a:blip r:embed="rId4">
              <a:alphaModFix/>
            </a:blip>
            <a:srcRect b="0" l="0" r="0" t="0"/>
            <a:stretch/>
          </p:blipFill>
          <p:spPr>
            <a:xfrm>
              <a:off x="8719796" y="3409783"/>
              <a:ext cx="659239" cy="272571"/>
            </a:xfrm>
            <a:prstGeom prst="rect">
              <a:avLst/>
            </a:prstGeom>
            <a:noFill/>
            <a:ln>
              <a:noFill/>
            </a:ln>
          </p:spPr>
        </p:pic>
        <p:pic>
          <p:nvPicPr>
            <p:cNvPr id="674" name="Google Shape;674;p16"/>
            <p:cNvPicPr preferRelativeResize="0"/>
            <p:nvPr/>
          </p:nvPicPr>
          <p:blipFill rotWithShape="1">
            <a:blip r:embed="rId8">
              <a:alphaModFix/>
            </a:blip>
            <a:srcRect b="0" l="0" r="0" t="0"/>
            <a:stretch/>
          </p:blipFill>
          <p:spPr>
            <a:xfrm>
              <a:off x="8787229" y="3007856"/>
              <a:ext cx="601933" cy="414034"/>
            </a:xfrm>
            <a:prstGeom prst="rect">
              <a:avLst/>
            </a:prstGeom>
            <a:noFill/>
            <a:ln>
              <a:noFill/>
            </a:ln>
          </p:spPr>
        </p:pic>
      </p:grpSp>
      <p:sp>
        <p:nvSpPr>
          <p:cNvPr id="675" name="Google Shape;675;p16"/>
          <p:cNvSpPr txBox="1"/>
          <p:nvPr/>
        </p:nvSpPr>
        <p:spPr>
          <a:xfrm>
            <a:off x="4276761" y="3801129"/>
            <a:ext cx="226598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Trebuchet MS"/>
              <a:buNone/>
            </a:pPr>
            <a:r>
              <a:rPr b="1" i="0" lang="en-US" sz="2800" u="none" cap="none" strike="noStrike">
                <a:solidFill>
                  <a:srgbClr val="000000"/>
                </a:solidFill>
                <a:latin typeface="Trebuchet MS"/>
                <a:ea typeface="Trebuchet MS"/>
                <a:cs typeface="Trebuchet MS"/>
                <a:sym typeface="Trebuchet MS"/>
              </a:rPr>
              <a:t>50 Weeks </a:t>
            </a:r>
            <a:r>
              <a:rPr b="1" i="0" lang="en-US" sz="4000" u="none" cap="none" strike="noStrike">
                <a:solidFill>
                  <a:srgbClr val="000000"/>
                </a:solidFill>
                <a:latin typeface="Trebuchet MS"/>
                <a:ea typeface="Trebuchet MS"/>
                <a:cs typeface="Trebuchet MS"/>
                <a:sym typeface="Trebuchet MS"/>
              </a:rPr>
              <a:t>=</a:t>
            </a:r>
            <a:r>
              <a:rPr b="1" i="0" lang="en-US" sz="2800" u="none" cap="none" strike="noStrike">
                <a:solidFill>
                  <a:srgbClr val="000000"/>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p:txBody>
      </p:sp>
      <p:sp>
        <p:nvSpPr>
          <p:cNvPr id="676" name="Google Shape;676;p16"/>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17m</a:t>
            </a:r>
            <a:endParaRPr b="0" i="0" sz="1400" u="none" cap="none" strike="noStrike">
              <a:solidFill>
                <a:srgbClr val="000000"/>
              </a:solidFill>
              <a:latin typeface="Arial"/>
              <a:ea typeface="Arial"/>
              <a:cs typeface="Arial"/>
              <a:sym typeface="Arial"/>
            </a:endParaRPr>
          </a:p>
        </p:txBody>
      </p:sp>
      <p:pic>
        <p:nvPicPr>
          <p:cNvPr id="677" name="Google Shape;677;p16"/>
          <p:cNvPicPr preferRelativeResize="0"/>
          <p:nvPr/>
        </p:nvPicPr>
        <p:blipFill>
          <a:blip r:embed="rId9">
            <a:alphaModFix/>
          </a:blip>
          <a:stretch>
            <a:fillRect/>
          </a:stretch>
        </p:blipFill>
        <p:spPr>
          <a:xfrm>
            <a:off x="11002150" y="145950"/>
            <a:ext cx="1098175" cy="523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7"/>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HOW MUCH DOES THAT ADD UP TO?</a:t>
            </a:r>
            <a:endParaRPr/>
          </a:p>
        </p:txBody>
      </p:sp>
      <p:sp>
        <p:nvSpPr>
          <p:cNvPr id="683" name="Google Shape;683;p17"/>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4</a:t>
            </a:r>
            <a:endParaRPr/>
          </a:p>
        </p:txBody>
      </p:sp>
      <p:graphicFrame>
        <p:nvGraphicFramePr>
          <p:cNvPr id="684" name="Google Shape;684;p17"/>
          <p:cNvGraphicFramePr/>
          <p:nvPr/>
        </p:nvGraphicFramePr>
        <p:xfrm>
          <a:off x="9471481" y="2425479"/>
          <a:ext cx="3000000" cy="3000000"/>
        </p:xfrm>
        <a:graphic>
          <a:graphicData uri="http://schemas.openxmlformats.org/drawingml/2006/table">
            <a:tbl>
              <a:tblPr bandRow="1" firstCol="1" firstRow="1">
                <a:noFill/>
                <a:tableStyleId>{26C048FB-C774-4C8B-AED2-D23B9DDFE288}</a:tableStyleId>
              </a:tblPr>
              <a:tblGrid>
                <a:gridCol w="882850"/>
                <a:gridCol w="1120950"/>
              </a:tblGrid>
              <a:tr h="547675">
                <a:tc>
                  <a:txBody>
                    <a:bodyPr/>
                    <a:lstStyle/>
                    <a:p>
                      <a:pPr indent="0" lvl="0" marL="0" marR="0" rtl="0" algn="ctr">
                        <a:lnSpc>
                          <a:spcPct val="100000"/>
                        </a:lnSpc>
                        <a:spcBef>
                          <a:spcPts val="0"/>
                        </a:spcBef>
                        <a:spcAft>
                          <a:spcPts val="0"/>
                        </a:spcAft>
                        <a:buClr>
                          <a:srgbClr val="000000"/>
                        </a:buClr>
                        <a:buSzPts val="1300"/>
                        <a:buFont typeface="Arial"/>
                        <a:buNone/>
                      </a:pPr>
                      <a:r>
                        <a:rPr b="0" lang="en-US" sz="1300" u="none" cap="none" strike="noStrike">
                          <a:latin typeface="Trebuchet MS"/>
                          <a:ea typeface="Trebuchet MS"/>
                          <a:cs typeface="Trebuchet MS"/>
                          <a:sym typeface="Trebuchet MS"/>
                        </a:rPr>
                        <a:t>Every week</a:t>
                      </a:r>
                      <a:endParaRPr sz="1400" u="none" cap="none" strike="noStrike"/>
                    </a:p>
                  </a:txBody>
                  <a:tcPr marT="43600" marB="43600" marR="87200" marL="87200" anchor="ctr">
                    <a:solidFill>
                      <a:schemeClr val="accen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0" lang="en-US" sz="1300" u="none" cap="none" strike="noStrike"/>
                        <a:t>Yearly Total</a:t>
                      </a:r>
                      <a:endParaRPr b="0" sz="1300" u="none" cap="none" strike="noStrike">
                        <a:latin typeface="Trebuchet MS"/>
                        <a:ea typeface="Trebuchet MS"/>
                        <a:cs typeface="Trebuchet MS"/>
                        <a:sym typeface="Trebuchet MS"/>
                      </a:endParaRPr>
                    </a:p>
                  </a:txBody>
                  <a:tcPr marT="43600" marB="43600" marR="87200" marL="87200" anchor="ctr">
                    <a:solidFill>
                      <a:schemeClr val="accent1"/>
                    </a:solidFill>
                  </a:tcPr>
                </a:tc>
              </a:tr>
              <a:tr h="3739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$5</a:t>
                      </a:r>
                      <a:endParaRPr b="1" i="0" sz="1600" u="none" cap="none" strike="noStrike">
                        <a:solidFill>
                          <a:schemeClr val="accent1"/>
                        </a:solidFill>
                        <a:latin typeface="Trebuchet MS"/>
                        <a:ea typeface="Trebuchet MS"/>
                        <a:cs typeface="Trebuchet MS"/>
                        <a:sym typeface="Trebuchet MS"/>
                      </a:endParaRPr>
                    </a:p>
                  </a:txBody>
                  <a:tcPr marT="7450" marB="0" marR="7450" marL="7450" anchor="ctr">
                    <a:lnR cap="flat" cmpd="sng" w="12700">
                      <a:solidFill>
                        <a:srgbClr val="DBDBDB"/>
                      </a:solidFill>
                      <a:prstDash val="solid"/>
                      <a:round/>
                      <a:headEnd len="sm" w="sm" type="none"/>
                      <a:tailEnd len="sm" w="sm" type="none"/>
                    </a:lnR>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$250 </a:t>
                      </a:r>
                      <a:endParaRPr b="0" i="0" sz="1600" u="none" cap="none" strike="noStrike">
                        <a:solidFill>
                          <a:schemeClr val="accent1"/>
                        </a:solidFill>
                        <a:latin typeface="Trebuchet MS"/>
                        <a:ea typeface="Trebuchet MS"/>
                        <a:cs typeface="Trebuchet MS"/>
                        <a:sym typeface="Trebuchet MS"/>
                      </a:endParaRPr>
                    </a:p>
                  </a:txBody>
                  <a:tcPr marT="7450" marB="0" marR="7450" marL="7450" anchor="ctr">
                    <a:lnL cap="flat" cmpd="sng" w="12700">
                      <a:solidFill>
                        <a:srgbClr val="DBDBDB"/>
                      </a:solidFill>
                      <a:prstDash val="solid"/>
                      <a:round/>
                      <a:headEnd len="sm" w="sm" type="none"/>
                      <a:tailEnd len="sm" w="sm" type="none"/>
                    </a:lnL>
                    <a:lnB cap="flat" cmpd="sng" w="12700">
                      <a:solidFill>
                        <a:schemeClr val="accent1"/>
                      </a:solidFill>
                      <a:prstDash val="solid"/>
                      <a:round/>
                      <a:headEnd len="sm" w="sm" type="none"/>
                      <a:tailEnd len="sm" w="sm" type="none"/>
                    </a:lnB>
                  </a:tcPr>
                </a:tc>
              </a:tr>
              <a:tr h="3739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$10 </a:t>
                      </a:r>
                      <a:endParaRPr b="1" i="0" sz="1600" u="none" cap="none" strike="noStrike">
                        <a:solidFill>
                          <a:schemeClr val="accent1"/>
                        </a:solidFill>
                        <a:latin typeface="Trebuchet MS"/>
                        <a:ea typeface="Trebuchet MS"/>
                        <a:cs typeface="Trebuchet MS"/>
                        <a:sym typeface="Trebuchet MS"/>
                      </a:endParaRPr>
                    </a:p>
                  </a:txBody>
                  <a:tcPr marT="7450" marB="0" marR="7450" marL="7450" anchor="ctr">
                    <a:lnR cap="flat" cmpd="sng" w="12700">
                      <a:solidFill>
                        <a:srgbClr val="DBDBDB"/>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$500 </a:t>
                      </a:r>
                      <a:endParaRPr b="0" i="0" sz="1600" u="none" cap="none" strike="noStrike">
                        <a:solidFill>
                          <a:schemeClr val="accent1"/>
                        </a:solidFill>
                        <a:latin typeface="Trebuchet MS"/>
                        <a:ea typeface="Trebuchet MS"/>
                        <a:cs typeface="Trebuchet MS"/>
                        <a:sym typeface="Trebuchet MS"/>
                      </a:endParaRPr>
                    </a:p>
                  </a:txBody>
                  <a:tcPr marT="7450" marB="0" marR="7450" marL="7450" anchor="ctr">
                    <a:lnL cap="flat" cmpd="sng" w="12700">
                      <a:solidFill>
                        <a:srgbClr val="DBDBDB"/>
                      </a:solidFill>
                      <a:prstDash val="solid"/>
                      <a:round/>
                      <a:headEnd len="sm" w="sm" type="none"/>
                      <a:tailEnd len="sm" w="sm" type="none"/>
                    </a:lnL>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739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$20</a:t>
                      </a:r>
                      <a:endParaRPr b="1" i="0" sz="1600" u="none" cap="none" strike="noStrike">
                        <a:solidFill>
                          <a:schemeClr val="accent1"/>
                        </a:solidFill>
                        <a:latin typeface="Trebuchet MS"/>
                        <a:ea typeface="Trebuchet MS"/>
                        <a:cs typeface="Trebuchet MS"/>
                        <a:sym typeface="Trebuchet MS"/>
                      </a:endParaRPr>
                    </a:p>
                  </a:txBody>
                  <a:tcPr marT="7450" marB="0" marR="7450" marL="7450" anchor="ctr">
                    <a:lnR cap="flat" cmpd="sng" w="12700">
                      <a:solidFill>
                        <a:srgbClr val="DBDBDB"/>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$1,000</a:t>
                      </a:r>
                      <a:endParaRPr b="0" i="0" sz="1600" u="none" cap="none" strike="noStrike">
                        <a:solidFill>
                          <a:schemeClr val="accent1"/>
                        </a:solidFill>
                        <a:latin typeface="Trebuchet MS"/>
                        <a:ea typeface="Trebuchet MS"/>
                        <a:cs typeface="Trebuchet MS"/>
                        <a:sym typeface="Trebuchet MS"/>
                      </a:endParaRPr>
                    </a:p>
                  </a:txBody>
                  <a:tcPr marT="7450" marB="0" marR="7450" marL="7450" anchor="ctr">
                    <a:lnL cap="flat" cmpd="sng" w="12700">
                      <a:solidFill>
                        <a:srgbClr val="DBDBDB"/>
                      </a:solidFill>
                      <a:prstDash val="solid"/>
                      <a:round/>
                      <a:headEnd len="sm" w="sm" type="none"/>
                      <a:tailEnd len="sm" w="sm" type="none"/>
                    </a:lnL>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739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$50 </a:t>
                      </a:r>
                      <a:endParaRPr b="1" i="0" sz="1600" u="none" cap="none" strike="noStrike">
                        <a:solidFill>
                          <a:schemeClr val="accent1"/>
                        </a:solidFill>
                        <a:latin typeface="Trebuchet MS"/>
                        <a:ea typeface="Trebuchet MS"/>
                        <a:cs typeface="Trebuchet MS"/>
                        <a:sym typeface="Trebuchet MS"/>
                      </a:endParaRPr>
                    </a:p>
                  </a:txBody>
                  <a:tcPr marT="7450" marB="0" marR="7450" marL="7450" anchor="ctr">
                    <a:lnR cap="flat" cmpd="sng" w="12700">
                      <a:solidFill>
                        <a:srgbClr val="DBDBDB"/>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$2,500 </a:t>
                      </a:r>
                      <a:endParaRPr b="0" i="0" sz="1600" u="none" cap="none" strike="noStrike">
                        <a:solidFill>
                          <a:schemeClr val="accent1"/>
                        </a:solidFill>
                        <a:latin typeface="Trebuchet MS"/>
                        <a:ea typeface="Trebuchet MS"/>
                        <a:cs typeface="Trebuchet MS"/>
                        <a:sym typeface="Trebuchet MS"/>
                      </a:endParaRPr>
                    </a:p>
                  </a:txBody>
                  <a:tcPr marT="7450" marB="0" marR="7450" marL="7450" anchor="ctr">
                    <a:lnL cap="flat" cmpd="sng" w="12700">
                      <a:solidFill>
                        <a:srgbClr val="DBDBDB"/>
                      </a:solidFill>
                      <a:prstDash val="solid"/>
                      <a:round/>
                      <a:headEnd len="sm" w="sm" type="none"/>
                      <a:tailEnd len="sm" w="sm" type="none"/>
                    </a:lnL>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73950">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$100 </a:t>
                      </a:r>
                      <a:endParaRPr b="1" i="0" sz="1600" u="none" cap="none" strike="noStrike">
                        <a:solidFill>
                          <a:schemeClr val="accent1"/>
                        </a:solidFill>
                        <a:latin typeface="Trebuchet MS"/>
                        <a:ea typeface="Trebuchet MS"/>
                        <a:cs typeface="Trebuchet MS"/>
                        <a:sym typeface="Trebuchet MS"/>
                      </a:endParaRPr>
                    </a:p>
                  </a:txBody>
                  <a:tcPr marT="7450" marB="0" marR="7450" marL="7450" anchor="ctr">
                    <a:lnR cap="flat" cmpd="sng" w="12700">
                      <a:solidFill>
                        <a:srgbClr val="DBDBDB"/>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solidFill>
                            <a:schemeClr val="accent1"/>
                          </a:solidFill>
                        </a:rPr>
                        <a:t>$5,000 </a:t>
                      </a:r>
                      <a:endParaRPr b="0" i="0" sz="1600" u="none" cap="none" strike="noStrike">
                        <a:solidFill>
                          <a:schemeClr val="accent1"/>
                        </a:solidFill>
                        <a:latin typeface="Trebuchet MS"/>
                        <a:ea typeface="Trebuchet MS"/>
                        <a:cs typeface="Trebuchet MS"/>
                        <a:sym typeface="Trebuchet MS"/>
                      </a:endParaRPr>
                    </a:p>
                  </a:txBody>
                  <a:tcPr marT="7450" marB="0" marR="7450" marL="7450" anchor="ctr">
                    <a:lnL cap="flat" cmpd="sng" w="12700">
                      <a:solidFill>
                        <a:srgbClr val="DBDBDB"/>
                      </a:solidFill>
                      <a:prstDash val="solid"/>
                      <a:round/>
                      <a:headEnd len="sm" w="sm" type="none"/>
                      <a:tailEnd len="sm" w="sm" type="none"/>
                    </a:lnL>
                    <a:lnT cap="flat" cmpd="sng" w="12700">
                      <a:solidFill>
                        <a:schemeClr val="accent1"/>
                      </a:solidFill>
                      <a:prstDash val="solid"/>
                      <a:round/>
                      <a:headEnd len="sm" w="sm" type="none"/>
                      <a:tailEnd len="sm" w="sm" type="none"/>
                    </a:lnT>
                    <a:lnB cap="flat" cmpd="sng" w="12700">
                      <a:solidFill>
                        <a:schemeClr val="accent1"/>
                      </a:solidFill>
                      <a:prstDash val="solid"/>
                      <a:round/>
                      <a:headEnd len="sm" w="sm" type="none"/>
                      <a:tailEnd len="sm" w="sm" type="none"/>
                    </a:lnB>
                  </a:tcPr>
                </a:tc>
              </a:tr>
              <a:tr h="373950">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Trebuchet MS"/>
                          <a:ea typeface="Trebuchet MS"/>
                          <a:cs typeface="Trebuchet MS"/>
                          <a:sym typeface="Trebuchet MS"/>
                        </a:rPr>
                        <a:t>$150</a:t>
                      </a:r>
                      <a:endParaRPr sz="1400" u="none" cap="none" strike="noStrike"/>
                    </a:p>
                  </a:txBody>
                  <a:tcPr marT="7450" marB="0" marR="7450" marL="7450" anchor="ctr">
                    <a:lnR cap="flat" cmpd="sng" w="12700">
                      <a:solidFill>
                        <a:srgbClr val="DBDBDB"/>
                      </a:solidFill>
                      <a:prstDash val="solid"/>
                      <a:round/>
                      <a:headEnd len="sm" w="sm" type="none"/>
                      <a:tailEnd len="sm" w="sm" type="none"/>
                    </a:lnR>
                    <a:lnT cap="flat" cmpd="sng" w="12700">
                      <a:solidFill>
                        <a:schemeClr val="accent1"/>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accent1"/>
                          </a:solidFill>
                          <a:latin typeface="Trebuchet MS"/>
                          <a:ea typeface="Trebuchet MS"/>
                          <a:cs typeface="Trebuchet MS"/>
                          <a:sym typeface="Trebuchet MS"/>
                        </a:rPr>
                        <a:t>$7,800</a:t>
                      </a:r>
                      <a:endParaRPr sz="1400" u="none" cap="none" strike="noStrike"/>
                    </a:p>
                  </a:txBody>
                  <a:tcPr marT="7450" marB="0" marR="7450" marL="7450" anchor="ctr">
                    <a:lnL cap="flat" cmpd="sng" w="12700">
                      <a:solidFill>
                        <a:srgbClr val="DBDBDB"/>
                      </a:solidFill>
                      <a:prstDash val="solid"/>
                      <a:round/>
                      <a:headEnd len="sm" w="sm" type="none"/>
                      <a:tailEnd len="sm" w="sm" type="none"/>
                    </a:lnL>
                    <a:lnT cap="flat" cmpd="sng" w="12700">
                      <a:solidFill>
                        <a:schemeClr val="accent1"/>
                      </a:solidFill>
                      <a:prstDash val="solid"/>
                      <a:round/>
                      <a:headEnd len="sm" w="sm" type="none"/>
                      <a:tailEnd len="sm" w="sm" type="none"/>
                    </a:lnT>
                  </a:tcPr>
                </a:tc>
              </a:tr>
            </a:tbl>
          </a:graphicData>
        </a:graphic>
      </p:graphicFrame>
      <p:sp>
        <p:nvSpPr>
          <p:cNvPr id="685" name="Google Shape;685;p17"/>
          <p:cNvSpPr txBox="1"/>
          <p:nvPr/>
        </p:nvSpPr>
        <p:spPr>
          <a:xfrm>
            <a:off x="1423766" y="1912571"/>
            <a:ext cx="862387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345E"/>
              </a:buClr>
              <a:buSzPts val="2400"/>
              <a:buFont typeface="Trebuchet MS"/>
              <a:buNone/>
            </a:pPr>
            <a:r>
              <a:rPr b="1" i="0" lang="en-US" sz="2400" u="none" cap="none" strike="noStrike">
                <a:solidFill>
                  <a:srgbClr val="01345E"/>
                </a:solidFill>
                <a:latin typeface="Trebuchet MS"/>
                <a:ea typeface="Trebuchet MS"/>
                <a:cs typeface="Trebuchet MS"/>
                <a:sym typeface="Trebuchet MS"/>
              </a:rPr>
              <a:t>In Section 4, multiply the amount you chose to save… </a:t>
            </a:r>
            <a:endParaRPr b="0" i="0" sz="2400" u="none" cap="none" strike="noStrike">
              <a:solidFill>
                <a:srgbClr val="01345E"/>
              </a:solidFill>
              <a:latin typeface="Trebuchet MS"/>
              <a:ea typeface="Trebuchet MS"/>
              <a:cs typeface="Trebuchet MS"/>
              <a:sym typeface="Trebuchet MS"/>
            </a:endParaRPr>
          </a:p>
        </p:txBody>
      </p:sp>
      <p:sp>
        <p:nvSpPr>
          <p:cNvPr id="686" name="Google Shape;686;p17"/>
          <p:cNvSpPr txBox="1"/>
          <p:nvPr/>
        </p:nvSpPr>
        <p:spPr>
          <a:xfrm>
            <a:off x="1423766" y="2267174"/>
            <a:ext cx="7818707" cy="32316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rebuchet MS"/>
              <a:buNone/>
            </a:pPr>
            <a:r>
              <a:t/>
            </a:r>
            <a:endParaRPr b="0" i="0" sz="2400" u="none" cap="none" strike="noStrike">
              <a:solidFill>
                <a:srgbClr val="000000"/>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Trebuchet MS"/>
                <a:ea typeface="Trebuchet MS"/>
                <a:cs typeface="Trebuchet MS"/>
                <a:sym typeface="Trebuchet MS"/>
              </a:rPr>
              <a:t>If you chose a weekly goal </a:t>
            </a:r>
            <a:r>
              <a:rPr b="0" i="0" lang="en-US" sz="2400" u="none" cap="none" strike="noStrike">
                <a:solidFill>
                  <a:srgbClr val="000000"/>
                </a:solidFill>
                <a:latin typeface="Trebuchet MS"/>
                <a:ea typeface="Trebuchet MS"/>
                <a:cs typeface="Trebuchet MS"/>
                <a:sym typeface="Trebuchet MS"/>
              </a:rPr>
              <a:t>=&gt; multiply it by 50 </a:t>
            </a:r>
            <a:br>
              <a:rPr b="0" i="0" lang="en-US" sz="2400" u="none" cap="none" strike="noStrike">
                <a:solidFill>
                  <a:srgbClr val="000000"/>
                </a:solidFill>
                <a:latin typeface="Trebuchet MS"/>
                <a:ea typeface="Trebuchet MS"/>
                <a:cs typeface="Trebuchet MS"/>
                <a:sym typeface="Trebuchet MS"/>
              </a:rPr>
            </a:br>
            <a:r>
              <a:rPr b="0" i="1" lang="en-US" sz="1800" u="none" cap="none" strike="noStrike">
                <a:solidFill>
                  <a:srgbClr val="000000"/>
                </a:solidFill>
                <a:latin typeface="Trebuchet MS"/>
                <a:ea typeface="Trebuchet MS"/>
                <a:cs typeface="Trebuchet MS"/>
                <a:sym typeface="Trebuchet MS"/>
              </a:rPr>
              <a:t>It’s easier if you multiply by 5, then add a 0 to the end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Trebuchet MS"/>
              <a:buNone/>
            </a:pPr>
            <a:r>
              <a:t/>
            </a:r>
            <a:endParaRPr b="0" i="1" sz="2400" u="none" cap="none" strike="noStrike">
              <a:solidFill>
                <a:srgbClr val="000000"/>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Trebuchet MS"/>
                <a:ea typeface="Trebuchet MS"/>
                <a:cs typeface="Trebuchet MS"/>
                <a:sym typeface="Trebuchet MS"/>
              </a:rPr>
              <a:t>If you chose every 2 weeks </a:t>
            </a:r>
            <a:r>
              <a:rPr b="0" i="0" lang="en-US" sz="2400" u="none" cap="none" strike="noStrike">
                <a:solidFill>
                  <a:srgbClr val="000000"/>
                </a:solidFill>
                <a:latin typeface="Trebuchet MS"/>
                <a:ea typeface="Trebuchet MS"/>
                <a:cs typeface="Trebuchet MS"/>
                <a:sym typeface="Trebuchet MS"/>
              </a:rPr>
              <a:t>=&gt; multiply it by 25</a:t>
            </a:r>
            <a:br>
              <a:rPr b="0" i="0" lang="en-US" sz="2400" u="none" cap="none" strike="noStrike">
                <a:solidFill>
                  <a:srgbClr val="000000"/>
                </a:solidFill>
                <a:latin typeface="Trebuchet MS"/>
                <a:ea typeface="Trebuchet MS"/>
                <a:cs typeface="Trebuchet MS"/>
                <a:sym typeface="Trebuchet MS"/>
              </a:rPr>
            </a:br>
            <a:r>
              <a:rPr b="0" i="1" lang="en-US" sz="1800" u="none" cap="none" strike="noStrike">
                <a:solidFill>
                  <a:srgbClr val="000000"/>
                </a:solidFill>
                <a:latin typeface="Trebuchet MS"/>
                <a:ea typeface="Trebuchet MS"/>
                <a:cs typeface="Trebuchet MS"/>
                <a:sym typeface="Trebuchet MS"/>
              </a:rPr>
              <a:t>Do the math above, and then cut the number in half</a:t>
            </a:r>
            <a:endParaRPr b="0" i="0" sz="2400" u="none" cap="none" strike="noStrike">
              <a:solidFill>
                <a:srgbClr val="000000"/>
              </a:solidFill>
              <a:latin typeface="Trebuchet MS"/>
              <a:ea typeface="Trebuchet MS"/>
              <a:cs typeface="Trebuchet MS"/>
              <a:sym typeface="Trebuchet MS"/>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Trebuchet MS"/>
                <a:ea typeface="Trebuchet MS"/>
                <a:cs typeface="Trebuchet MS"/>
                <a:sym typeface="Trebuchet MS"/>
              </a:rPr>
              <a:t>If you chose a monthly goal</a:t>
            </a:r>
            <a:r>
              <a:rPr b="0" i="0" lang="en-US" sz="2400" u="none" cap="none" strike="noStrike">
                <a:solidFill>
                  <a:srgbClr val="000000"/>
                </a:solidFill>
                <a:latin typeface="Trebuchet MS"/>
                <a:ea typeface="Trebuchet MS"/>
                <a:cs typeface="Trebuchet MS"/>
                <a:sym typeface="Trebuchet MS"/>
              </a:rPr>
              <a:t> =&gt; multiply it by 10</a:t>
            </a:r>
            <a:br>
              <a:rPr b="0" i="0" lang="en-US" sz="2400" u="none" cap="none" strike="noStrike">
                <a:solidFill>
                  <a:srgbClr val="000000"/>
                </a:solidFill>
                <a:latin typeface="Trebuchet MS"/>
                <a:ea typeface="Trebuchet MS"/>
                <a:cs typeface="Trebuchet MS"/>
                <a:sym typeface="Trebuchet MS"/>
              </a:rPr>
            </a:br>
            <a:r>
              <a:rPr b="0" i="1" lang="en-US" sz="1800" u="none" cap="none" strike="noStrike">
                <a:solidFill>
                  <a:srgbClr val="000000"/>
                </a:solidFill>
                <a:latin typeface="Trebuchet MS"/>
                <a:ea typeface="Trebuchet MS"/>
                <a:cs typeface="Trebuchet MS"/>
                <a:sym typeface="Trebuchet MS"/>
              </a:rPr>
              <a:t>Add a zero at the end of your savings amount</a:t>
            </a:r>
            <a:endParaRPr b="0" i="0" sz="1400" u="none" cap="none" strike="noStrike">
              <a:solidFill>
                <a:srgbClr val="000000"/>
              </a:solidFill>
              <a:latin typeface="Arial"/>
              <a:ea typeface="Arial"/>
              <a:cs typeface="Arial"/>
              <a:sym typeface="Arial"/>
            </a:endParaRPr>
          </a:p>
        </p:txBody>
      </p:sp>
      <p:sp>
        <p:nvSpPr>
          <p:cNvPr id="687" name="Google Shape;687;p17"/>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20m</a:t>
            </a:r>
            <a:endParaRPr b="0" i="0" sz="1400" u="none" cap="none" strike="noStrike">
              <a:solidFill>
                <a:srgbClr val="000000"/>
              </a:solidFill>
              <a:latin typeface="Arial"/>
              <a:ea typeface="Arial"/>
              <a:cs typeface="Arial"/>
              <a:sym typeface="Arial"/>
            </a:endParaRPr>
          </a:p>
        </p:txBody>
      </p:sp>
      <p:pic>
        <p:nvPicPr>
          <p:cNvPr id="688" name="Google Shape;688;p17"/>
          <p:cNvPicPr preferRelativeResize="0"/>
          <p:nvPr/>
        </p:nvPicPr>
        <p:blipFill rotWithShape="1">
          <a:blip r:embed="rId3">
            <a:alphaModFix/>
          </a:blip>
          <a:srcRect b="0" l="0" r="0" t="0"/>
          <a:stretch/>
        </p:blipFill>
        <p:spPr>
          <a:xfrm>
            <a:off x="1530125" y="5669245"/>
            <a:ext cx="9719637" cy="848540"/>
          </a:xfrm>
          <a:prstGeom prst="rect">
            <a:avLst/>
          </a:prstGeom>
          <a:noFill/>
          <a:ln>
            <a:noFill/>
          </a:ln>
          <a:effectLst>
            <a:outerShdw blurRad="292100" rotWithShape="0" algn="tl" dir="2700000" dist="139700">
              <a:srgbClr val="333333">
                <a:alpha val="62352"/>
              </a:srgbClr>
            </a:outerShdw>
          </a:effectLst>
        </p:spPr>
      </p:pic>
      <p:pic>
        <p:nvPicPr>
          <p:cNvPr id="689" name="Google Shape;689;p17"/>
          <p:cNvPicPr preferRelativeResize="0"/>
          <p:nvPr/>
        </p:nvPicPr>
        <p:blipFill>
          <a:blip r:embed="rId4">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8"/>
          <p:cNvSpPr txBox="1"/>
          <p:nvPr>
            <p:ph type="ctrTitle"/>
          </p:nvPr>
        </p:nvSpPr>
        <p:spPr>
          <a:xfrm>
            <a:off x="1719209"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5400"/>
              <a:buFont typeface="Trebuchet MS"/>
              <a:buNone/>
            </a:pPr>
            <a:r>
              <a:rPr lang="en-US"/>
              <a:t>Set yourself up for success. </a:t>
            </a:r>
            <a:endParaRPr/>
          </a:p>
        </p:txBody>
      </p:sp>
      <p:sp>
        <p:nvSpPr>
          <p:cNvPr id="695" name="Google Shape;695;p18"/>
          <p:cNvSpPr txBox="1"/>
          <p:nvPr>
            <p:ph idx="1" type="subTitle"/>
          </p:nvPr>
        </p:nvSpPr>
        <p:spPr>
          <a:xfrm>
            <a:off x="1270000" y="3934543"/>
            <a:ext cx="9593209" cy="133655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000"/>
              <a:buNone/>
            </a:pPr>
            <a:r>
              <a:rPr lang="en-US" sz="4000"/>
              <a:t>People often try to do too much when they start.</a:t>
            </a:r>
            <a:endParaRPr/>
          </a:p>
          <a:p>
            <a:pPr indent="0" lvl="0" marL="0" rtl="0" algn="ctr">
              <a:lnSpc>
                <a:spcPct val="90000"/>
              </a:lnSpc>
              <a:spcBef>
                <a:spcPts val="1000"/>
              </a:spcBef>
              <a:spcAft>
                <a:spcPts val="0"/>
              </a:spcAft>
              <a:buSzPts val="4000"/>
              <a:buNone/>
            </a:pPr>
            <a:r>
              <a:rPr i="1" lang="en-US" sz="4000"/>
              <a:t>Does this amount feel realistic? </a:t>
            </a:r>
            <a:endParaRPr/>
          </a:p>
          <a:p>
            <a:pPr indent="0" lvl="0" marL="0" rtl="0" algn="ctr">
              <a:lnSpc>
                <a:spcPct val="90000"/>
              </a:lnSpc>
              <a:spcBef>
                <a:spcPts val="1000"/>
              </a:spcBef>
              <a:spcAft>
                <a:spcPts val="0"/>
              </a:spcAft>
              <a:buSzPts val="4000"/>
              <a:buNone/>
            </a:pPr>
            <a:r>
              <a:rPr i="1" lang="en-US" sz="4000"/>
              <a:t>If not, adjust it.</a:t>
            </a:r>
            <a:endParaRPr/>
          </a:p>
        </p:txBody>
      </p:sp>
      <p:sp>
        <p:nvSpPr>
          <p:cNvPr id="696" name="Google Shape;696;p18"/>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9D9D9"/>
                </a:solidFill>
                <a:latin typeface="Trebuchet MS"/>
                <a:ea typeface="Trebuchet MS"/>
                <a:cs typeface="Trebuchet MS"/>
                <a:sym typeface="Trebuchet MS"/>
              </a:rPr>
              <a:t>21m</a:t>
            </a:r>
            <a:endParaRPr b="0" i="0" sz="1400" u="none" cap="none" strike="noStrike">
              <a:solidFill>
                <a:srgbClr val="000000"/>
              </a:solidFill>
              <a:latin typeface="Arial"/>
              <a:ea typeface="Arial"/>
              <a:cs typeface="Arial"/>
              <a:sym typeface="Arial"/>
            </a:endParaRPr>
          </a:p>
        </p:txBody>
      </p:sp>
      <p:pic>
        <p:nvPicPr>
          <p:cNvPr id="697" name="Google Shape;697;p18"/>
          <p:cNvPicPr preferRelativeResize="0"/>
          <p:nvPr/>
        </p:nvPicPr>
        <p:blipFill>
          <a:blip r:embed="rId3">
            <a:alphaModFix/>
          </a:blip>
          <a:stretch>
            <a:fillRect/>
          </a:stretch>
        </p:blipFill>
        <p:spPr>
          <a:xfrm>
            <a:off x="10972800" y="152400"/>
            <a:ext cx="1152525" cy="542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9"/>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WHAT ARE SOME WAYS TO </a:t>
            </a:r>
            <a:br>
              <a:rPr lang="en-US"/>
            </a:br>
            <a:r>
              <a:rPr lang="en-US"/>
              <a:t>REDUCE COSTS? </a:t>
            </a:r>
            <a:endParaRPr/>
          </a:p>
        </p:txBody>
      </p:sp>
      <p:sp>
        <p:nvSpPr>
          <p:cNvPr id="703" name="Google Shape;703;p19"/>
          <p:cNvSpPr txBox="1"/>
          <p:nvPr>
            <p:ph idx="1" type="body"/>
          </p:nvPr>
        </p:nvSpPr>
        <p:spPr>
          <a:xfrm>
            <a:off x="1423765" y="1975590"/>
            <a:ext cx="8820901" cy="447918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520"/>
              <a:buNone/>
            </a:pPr>
            <a:r>
              <a:rPr b="1" lang="en-US" sz="2520"/>
              <a:t>What are some ways to reduce costs and find savings? </a:t>
            </a:r>
            <a:endParaRPr sz="2520"/>
          </a:p>
          <a:p>
            <a:pPr indent="0" lvl="0" marL="0" rtl="0" algn="l">
              <a:lnSpc>
                <a:spcPct val="100000"/>
              </a:lnSpc>
              <a:spcBef>
                <a:spcPts val="1000"/>
              </a:spcBef>
              <a:spcAft>
                <a:spcPts val="0"/>
              </a:spcAft>
              <a:buSzPts val="2520"/>
              <a:buNone/>
            </a:pPr>
            <a:r>
              <a:rPr lang="en-US" sz="2520"/>
              <a:t>We’ll think of some ways to…</a:t>
            </a:r>
            <a:endParaRPr/>
          </a:p>
          <a:p>
            <a:pPr indent="-406400" lvl="0" marL="406400" rtl="0" algn="l">
              <a:lnSpc>
                <a:spcPct val="100000"/>
              </a:lnSpc>
              <a:spcBef>
                <a:spcPts val="1000"/>
              </a:spcBef>
              <a:spcAft>
                <a:spcPts val="0"/>
              </a:spcAft>
              <a:buSzPts val="2240"/>
              <a:buFont typeface="Arial"/>
              <a:buChar char="•"/>
            </a:pPr>
            <a:r>
              <a:rPr lang="en-US" sz="2240"/>
              <a:t>Shop around for frequent purchases</a:t>
            </a:r>
            <a:endParaRPr/>
          </a:p>
          <a:p>
            <a:pPr indent="-406400" lvl="0" marL="406400" rtl="0" algn="l">
              <a:lnSpc>
                <a:spcPct val="100000"/>
              </a:lnSpc>
              <a:spcBef>
                <a:spcPts val="1000"/>
              </a:spcBef>
              <a:spcAft>
                <a:spcPts val="0"/>
              </a:spcAft>
              <a:buSzPts val="2240"/>
              <a:buFont typeface="Arial"/>
              <a:buChar char="•"/>
            </a:pPr>
            <a:r>
              <a:rPr lang="en-US" sz="2240"/>
              <a:t>Find cheaper or free alternatives</a:t>
            </a:r>
            <a:endParaRPr/>
          </a:p>
          <a:p>
            <a:pPr indent="-406400" lvl="0" marL="406400" rtl="0" algn="l">
              <a:lnSpc>
                <a:spcPct val="100000"/>
              </a:lnSpc>
              <a:spcBef>
                <a:spcPts val="1000"/>
              </a:spcBef>
              <a:spcAft>
                <a:spcPts val="0"/>
              </a:spcAft>
              <a:buSzPts val="2240"/>
              <a:buFont typeface="Arial"/>
              <a:buChar char="•"/>
            </a:pPr>
            <a:r>
              <a:rPr lang="en-US" sz="2240"/>
              <a:t>Avoid fees</a:t>
            </a:r>
            <a:endParaRPr/>
          </a:p>
          <a:p>
            <a:pPr indent="-406400" lvl="0" marL="406400" rtl="0" algn="l">
              <a:lnSpc>
                <a:spcPct val="100000"/>
              </a:lnSpc>
              <a:spcBef>
                <a:spcPts val="1000"/>
              </a:spcBef>
              <a:spcAft>
                <a:spcPts val="0"/>
              </a:spcAft>
              <a:buSzPts val="2240"/>
              <a:buFont typeface="Arial"/>
              <a:buChar char="•"/>
            </a:pPr>
            <a:r>
              <a:rPr lang="en-US" sz="2240"/>
              <a:t>Unsubscribe</a:t>
            </a:r>
            <a:endParaRPr/>
          </a:p>
          <a:p>
            <a:pPr indent="-406400" lvl="0" marL="406400" rtl="0" algn="l">
              <a:lnSpc>
                <a:spcPct val="100000"/>
              </a:lnSpc>
              <a:spcBef>
                <a:spcPts val="1000"/>
              </a:spcBef>
              <a:spcAft>
                <a:spcPts val="0"/>
              </a:spcAft>
              <a:buSzPts val="2240"/>
              <a:buFont typeface="Arial"/>
              <a:buChar char="•"/>
            </a:pPr>
            <a:r>
              <a:rPr lang="en-US" sz="2240"/>
              <a:t>And more…</a:t>
            </a:r>
            <a:endParaRPr/>
          </a:p>
          <a:p>
            <a:pPr indent="-264160" lvl="0" marL="406400" rtl="0" algn="l">
              <a:lnSpc>
                <a:spcPct val="100000"/>
              </a:lnSpc>
              <a:spcBef>
                <a:spcPts val="1000"/>
              </a:spcBef>
              <a:spcAft>
                <a:spcPts val="0"/>
              </a:spcAft>
              <a:buSzPts val="2240"/>
              <a:buFont typeface="Arial"/>
              <a:buNone/>
            </a:pPr>
            <a:r>
              <a:t/>
            </a:r>
            <a:endParaRPr sz="2240"/>
          </a:p>
          <a:p>
            <a:pPr indent="0" lvl="0" marL="9525" rtl="0" algn="ctr">
              <a:lnSpc>
                <a:spcPct val="100000"/>
              </a:lnSpc>
              <a:spcBef>
                <a:spcPts val="1000"/>
              </a:spcBef>
              <a:spcAft>
                <a:spcPts val="0"/>
              </a:spcAft>
              <a:buSzPts val="2240"/>
              <a:buNone/>
            </a:pPr>
            <a:r>
              <a:rPr i="1" lang="en-US" sz="2240"/>
              <a:t>Avoid picking things that will be too difficult to do!</a:t>
            </a:r>
            <a:endParaRPr/>
          </a:p>
        </p:txBody>
      </p:sp>
      <p:sp>
        <p:nvSpPr>
          <p:cNvPr id="704" name="Google Shape;704;p19"/>
          <p:cNvSpPr txBox="1"/>
          <p:nvPr>
            <p:ph idx="2" type="body"/>
          </p:nvPr>
        </p:nvSpPr>
        <p:spPr>
          <a:xfrm>
            <a:off x="409582" y="417331"/>
            <a:ext cx="1014184"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sz="4200"/>
              <a:t>5</a:t>
            </a:r>
            <a:endParaRPr/>
          </a:p>
        </p:txBody>
      </p:sp>
      <p:sp>
        <p:nvSpPr>
          <p:cNvPr id="705" name="Google Shape;705;p19"/>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23m</a:t>
            </a:r>
            <a:endParaRPr b="0" i="0" sz="1400" u="none" cap="none" strike="noStrike">
              <a:solidFill>
                <a:srgbClr val="000000"/>
              </a:solidFill>
              <a:latin typeface="Arial"/>
              <a:ea typeface="Arial"/>
              <a:cs typeface="Arial"/>
              <a:sym typeface="Arial"/>
            </a:endParaRPr>
          </a:p>
        </p:txBody>
      </p:sp>
      <p:pic>
        <p:nvPicPr>
          <p:cNvPr id="706" name="Google Shape;706;p19"/>
          <p:cNvPicPr preferRelativeResize="0"/>
          <p:nvPr/>
        </p:nvPicPr>
        <p:blipFill>
          <a:blip r:embed="rId3">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
          <p:cNvSpPr txBox="1"/>
          <p:nvPr>
            <p:ph type="ctrTitle"/>
          </p:nvPr>
        </p:nvSpPr>
        <p:spPr>
          <a:xfrm>
            <a:off x="1719209" y="1122363"/>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5400"/>
              <a:buFont typeface="Trebuchet MS"/>
              <a:buNone/>
            </a:pPr>
            <a:r>
              <a:rPr lang="en-US"/>
              <a:t>Welcome!</a:t>
            </a:r>
            <a:endParaRPr/>
          </a:p>
        </p:txBody>
      </p:sp>
      <p:sp>
        <p:nvSpPr>
          <p:cNvPr id="496" name="Google Shape;496;p2"/>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497" name="Google Shape;497;p2"/>
          <p:cNvSpPr txBox="1"/>
          <p:nvPr/>
        </p:nvSpPr>
        <p:spPr>
          <a:xfrm>
            <a:off x="933900" y="4043525"/>
            <a:ext cx="10765200" cy="16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498" name="Google Shape;498;p2"/>
          <p:cNvSpPr txBox="1"/>
          <p:nvPr/>
        </p:nvSpPr>
        <p:spPr>
          <a:xfrm>
            <a:off x="1750675" y="4001500"/>
            <a:ext cx="8763900" cy="267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solidFill>
                  <a:schemeClr val="accent1"/>
                </a:solidFill>
                <a:latin typeface="Trebuchet MS"/>
                <a:ea typeface="Trebuchet MS"/>
                <a:cs typeface="Trebuchet MS"/>
                <a:sym typeface="Trebuchet MS"/>
              </a:rPr>
              <a:t>This workshop is based on content developed by ideas42 with generous support from Capital One</a:t>
            </a:r>
            <a:endParaRPr sz="2600">
              <a:solidFill>
                <a:schemeClr val="accent1"/>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i="1" sz="1200">
              <a:latin typeface="Trebuchet MS"/>
              <a:ea typeface="Trebuchet MS"/>
              <a:cs typeface="Trebuchet MS"/>
              <a:sym typeface="Trebuchet MS"/>
            </a:endParaRPr>
          </a:p>
          <a:p>
            <a:pPr indent="0" lvl="0" marL="0" rtl="0" algn="l">
              <a:spcBef>
                <a:spcPts val="0"/>
              </a:spcBef>
              <a:spcAft>
                <a:spcPts val="0"/>
              </a:spcAft>
              <a:buNone/>
            </a:pPr>
            <a:r>
              <a:t/>
            </a:r>
            <a:endParaRPr i="1" sz="1200">
              <a:latin typeface="Trebuchet MS"/>
              <a:ea typeface="Trebuchet MS"/>
              <a:cs typeface="Trebuchet MS"/>
              <a:sym typeface="Trebuchet MS"/>
            </a:endParaRPr>
          </a:p>
          <a:p>
            <a:pPr indent="0" lvl="0" marL="0" rtl="0" algn="l">
              <a:spcBef>
                <a:spcPts val="0"/>
              </a:spcBef>
              <a:spcAft>
                <a:spcPts val="0"/>
              </a:spcAft>
              <a:buNone/>
            </a:pPr>
            <a:r>
              <a:t/>
            </a:r>
            <a:endParaRPr i="1" sz="1200">
              <a:latin typeface="Trebuchet MS"/>
              <a:ea typeface="Trebuchet MS"/>
              <a:cs typeface="Trebuchet MS"/>
              <a:sym typeface="Trebuchet MS"/>
            </a:endParaRPr>
          </a:p>
          <a:p>
            <a:pPr indent="0" lvl="0" marL="0" rtl="0" algn="l">
              <a:spcBef>
                <a:spcPts val="0"/>
              </a:spcBef>
              <a:spcAft>
                <a:spcPts val="0"/>
              </a:spcAft>
              <a:buNone/>
            </a:pPr>
            <a:r>
              <a:t/>
            </a:r>
            <a:endParaRPr i="1" sz="1200">
              <a:latin typeface="Trebuchet MS"/>
              <a:ea typeface="Trebuchet MS"/>
              <a:cs typeface="Trebuchet MS"/>
              <a:sym typeface="Trebuchet MS"/>
            </a:endParaRPr>
          </a:p>
          <a:p>
            <a:pPr indent="0" lvl="0" marL="0" rtl="0" algn="l">
              <a:spcBef>
                <a:spcPts val="0"/>
              </a:spcBef>
              <a:spcAft>
                <a:spcPts val="0"/>
              </a:spcAft>
              <a:buNone/>
            </a:pPr>
            <a:r>
              <a:rPr i="1" lang="en-US" sz="1000">
                <a:solidFill>
                  <a:schemeClr val="accent1"/>
                </a:solidFill>
                <a:latin typeface="Trebuchet MS"/>
                <a:ea typeface="Trebuchet MS"/>
                <a:cs typeface="Trebuchet MS"/>
                <a:sym typeface="Trebuchet MS"/>
              </a:rPr>
              <a:t>*</a:t>
            </a:r>
            <a:r>
              <a:rPr i="1" lang="en-US" sz="1000">
                <a:solidFill>
                  <a:srgbClr val="083E69"/>
                </a:solidFill>
                <a:latin typeface="Trebuchet MS"/>
                <a:ea typeface="Trebuchet MS"/>
                <a:cs typeface="Trebuchet MS"/>
                <a:sym typeface="Trebuchet MS"/>
              </a:rPr>
              <a:t>This workshop is not intended to provide financial advice or guidance; instead we’re here to help provide key terms and share best practices that can help improve your relationship with money. Any opinions or advice is of the organization and not necessarily Capital One’s.</a:t>
            </a:r>
            <a:endParaRPr i="1" sz="1000">
              <a:solidFill>
                <a:schemeClr val="accent1"/>
              </a:solidFill>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p:txBody>
      </p:sp>
      <p:pic>
        <p:nvPicPr>
          <p:cNvPr id="499" name="Google Shape;499;p2"/>
          <p:cNvPicPr preferRelativeResize="0"/>
          <p:nvPr/>
        </p:nvPicPr>
        <p:blipFill>
          <a:blip r:embed="rId3">
            <a:alphaModFix/>
          </a:blip>
          <a:stretch>
            <a:fillRect/>
          </a:stretch>
        </p:blipFill>
        <p:spPr>
          <a:xfrm>
            <a:off x="10073775" y="49175"/>
            <a:ext cx="2118231" cy="8175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id="711" name="Google Shape;711;p20"/>
          <p:cNvPicPr preferRelativeResize="0"/>
          <p:nvPr/>
        </p:nvPicPr>
        <p:blipFill rotWithShape="1">
          <a:blip r:embed="rId3">
            <a:alphaModFix/>
          </a:blip>
          <a:srcRect b="0" l="0" r="0" t="0"/>
          <a:stretch/>
        </p:blipFill>
        <p:spPr>
          <a:xfrm>
            <a:off x="1423766" y="2895101"/>
            <a:ext cx="8637864" cy="3535968"/>
          </a:xfrm>
          <a:prstGeom prst="rect">
            <a:avLst/>
          </a:prstGeom>
          <a:noFill/>
          <a:ln>
            <a:noFill/>
          </a:ln>
          <a:effectLst>
            <a:outerShdw blurRad="292100" rotWithShape="0" algn="tl" dir="2700000" dist="139700">
              <a:srgbClr val="333333">
                <a:alpha val="62352"/>
              </a:srgbClr>
            </a:outerShdw>
          </a:effectLst>
        </p:spPr>
      </p:pic>
      <p:sp>
        <p:nvSpPr>
          <p:cNvPr id="712" name="Google Shape;712;p20"/>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WHAT ARE SOME WAYS TO </a:t>
            </a:r>
            <a:br>
              <a:rPr lang="en-US"/>
            </a:br>
            <a:r>
              <a:rPr lang="en-US"/>
              <a:t>REDUCE COSTS? </a:t>
            </a:r>
            <a:endParaRPr/>
          </a:p>
        </p:txBody>
      </p:sp>
      <p:sp>
        <p:nvSpPr>
          <p:cNvPr id="713" name="Google Shape;713;p20"/>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5</a:t>
            </a:r>
            <a:endParaRPr/>
          </a:p>
        </p:txBody>
      </p:sp>
      <p:sp>
        <p:nvSpPr>
          <p:cNvPr id="714" name="Google Shape;714;p20"/>
          <p:cNvSpPr txBox="1"/>
          <p:nvPr/>
        </p:nvSpPr>
        <p:spPr>
          <a:xfrm>
            <a:off x="2450383" y="3689520"/>
            <a:ext cx="6958742" cy="4001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Use a coupon or coupon app</a:t>
            </a:r>
            <a:endParaRPr b="0" i="0" sz="1400" u="none" cap="none" strike="noStrike">
              <a:solidFill>
                <a:srgbClr val="000000"/>
              </a:solidFill>
              <a:latin typeface="Arial"/>
              <a:ea typeface="Arial"/>
              <a:cs typeface="Arial"/>
              <a:sym typeface="Arial"/>
            </a:endParaRPr>
          </a:p>
        </p:txBody>
      </p:sp>
      <p:sp>
        <p:nvSpPr>
          <p:cNvPr id="715" name="Google Shape;715;p20"/>
          <p:cNvSpPr txBox="1"/>
          <p:nvPr/>
        </p:nvSpPr>
        <p:spPr>
          <a:xfrm>
            <a:off x="2450383" y="4262975"/>
            <a:ext cx="6958742" cy="4001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Get groceries at a cheaper store</a:t>
            </a:r>
            <a:endParaRPr b="0" i="0" sz="1400" u="none" cap="none" strike="noStrike">
              <a:solidFill>
                <a:srgbClr val="000000"/>
              </a:solidFill>
              <a:latin typeface="Arial"/>
              <a:ea typeface="Arial"/>
              <a:cs typeface="Arial"/>
              <a:sym typeface="Arial"/>
            </a:endParaRPr>
          </a:p>
        </p:txBody>
      </p:sp>
      <p:sp>
        <p:nvSpPr>
          <p:cNvPr id="716" name="Google Shape;716;p20"/>
          <p:cNvSpPr txBox="1"/>
          <p:nvPr/>
        </p:nvSpPr>
        <p:spPr>
          <a:xfrm>
            <a:off x="2450383" y="4801124"/>
            <a:ext cx="6958743" cy="4001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Find free activities to do with friends/family</a:t>
            </a:r>
            <a:endParaRPr b="0" i="0" sz="1400" u="none" cap="none" strike="noStrike">
              <a:solidFill>
                <a:srgbClr val="000000"/>
              </a:solidFill>
              <a:latin typeface="Arial"/>
              <a:ea typeface="Arial"/>
              <a:cs typeface="Arial"/>
              <a:sym typeface="Arial"/>
            </a:endParaRPr>
          </a:p>
        </p:txBody>
      </p:sp>
      <p:sp>
        <p:nvSpPr>
          <p:cNvPr id="717" name="Google Shape;717;p20"/>
          <p:cNvSpPr txBox="1"/>
          <p:nvPr/>
        </p:nvSpPr>
        <p:spPr>
          <a:xfrm>
            <a:off x="2450384" y="5341160"/>
            <a:ext cx="6958742" cy="4001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Reduce my cable subscription</a:t>
            </a:r>
            <a:endParaRPr b="0" i="0" sz="1400" u="none" cap="none" strike="noStrike">
              <a:solidFill>
                <a:srgbClr val="000000"/>
              </a:solidFill>
              <a:latin typeface="Arial"/>
              <a:ea typeface="Arial"/>
              <a:cs typeface="Arial"/>
              <a:sym typeface="Arial"/>
            </a:endParaRPr>
          </a:p>
        </p:txBody>
      </p:sp>
      <p:sp>
        <p:nvSpPr>
          <p:cNvPr id="718" name="Google Shape;718;p20"/>
          <p:cNvSpPr txBox="1"/>
          <p:nvPr/>
        </p:nvSpPr>
        <p:spPr>
          <a:xfrm>
            <a:off x="2450384" y="5912728"/>
            <a:ext cx="6958742" cy="4001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Cook extra dinner + bring it for lunch</a:t>
            </a:r>
            <a:endParaRPr b="0" i="0" sz="1400" u="none" cap="none" strike="noStrike">
              <a:solidFill>
                <a:srgbClr val="000000"/>
              </a:solidFill>
              <a:latin typeface="Arial"/>
              <a:ea typeface="Arial"/>
              <a:cs typeface="Arial"/>
              <a:sym typeface="Arial"/>
            </a:endParaRPr>
          </a:p>
        </p:txBody>
      </p:sp>
      <p:sp>
        <p:nvSpPr>
          <p:cNvPr id="719" name="Google Shape;719;p20"/>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25m</a:t>
            </a:r>
            <a:endParaRPr b="0" i="0" sz="1400" u="none" cap="none" strike="noStrike">
              <a:solidFill>
                <a:srgbClr val="000000"/>
              </a:solidFill>
              <a:latin typeface="Arial"/>
              <a:ea typeface="Arial"/>
              <a:cs typeface="Arial"/>
              <a:sym typeface="Arial"/>
            </a:endParaRPr>
          </a:p>
        </p:txBody>
      </p:sp>
      <p:sp>
        <p:nvSpPr>
          <p:cNvPr id="720" name="Google Shape;720;p20"/>
          <p:cNvSpPr txBox="1"/>
          <p:nvPr/>
        </p:nvSpPr>
        <p:spPr>
          <a:xfrm>
            <a:off x="1423766" y="2045676"/>
            <a:ext cx="992886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345E"/>
              </a:buClr>
              <a:buSzPts val="2400"/>
              <a:buFont typeface="Trebuchet MS"/>
              <a:buNone/>
            </a:pPr>
            <a:r>
              <a:rPr b="1" i="0" lang="en-US" sz="2400" u="none" cap="none" strike="noStrike">
                <a:solidFill>
                  <a:srgbClr val="01345E"/>
                </a:solidFill>
                <a:latin typeface="Trebuchet MS"/>
                <a:ea typeface="Trebuchet MS"/>
                <a:cs typeface="Trebuchet MS"/>
                <a:sym typeface="Trebuchet MS"/>
              </a:rPr>
              <a:t>For Step 5, brainstorm on your own, and be as specific as you can!</a:t>
            </a:r>
            <a:endParaRPr b="0" i="0" sz="2400" u="none" cap="none" strike="noStrike">
              <a:solidFill>
                <a:srgbClr val="01345E"/>
              </a:solidFill>
              <a:latin typeface="Trebuchet MS"/>
              <a:ea typeface="Trebuchet MS"/>
              <a:cs typeface="Trebuchet MS"/>
              <a:sym typeface="Trebuchet MS"/>
            </a:endParaRPr>
          </a:p>
        </p:txBody>
      </p:sp>
      <p:pic>
        <p:nvPicPr>
          <p:cNvPr id="721" name="Google Shape;721;p20"/>
          <p:cNvPicPr preferRelativeResize="0"/>
          <p:nvPr/>
        </p:nvPicPr>
        <p:blipFill>
          <a:blip r:embed="rId4">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4B87"/>
        </a:solidFill>
      </p:bgPr>
    </p:bg>
    <p:spTree>
      <p:nvGrpSpPr>
        <p:cNvPr id="725" name="Shape 725"/>
        <p:cNvGrpSpPr/>
        <p:nvPr/>
      </p:nvGrpSpPr>
      <p:grpSpPr>
        <a:xfrm>
          <a:off x="0" y="0"/>
          <a:ext cx="0" cy="0"/>
          <a:chOff x="0" y="0"/>
          <a:chExt cx="0" cy="0"/>
        </a:xfrm>
      </p:grpSpPr>
      <p:sp>
        <p:nvSpPr>
          <p:cNvPr id="726" name="Google Shape;726;p21"/>
          <p:cNvSpPr txBox="1"/>
          <p:nvPr>
            <p:ph type="ctrTitle"/>
          </p:nvPr>
        </p:nvSpPr>
        <p:spPr>
          <a:xfrm>
            <a:off x="687887" y="3024020"/>
            <a:ext cx="3207708" cy="282430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Trebuchet MS"/>
              <a:buNone/>
            </a:pPr>
            <a:r>
              <a:rPr lang="en-US"/>
              <a:t>WAYS TO SAVE</a:t>
            </a:r>
            <a:endParaRPr/>
          </a:p>
        </p:txBody>
      </p:sp>
      <p:sp>
        <p:nvSpPr>
          <p:cNvPr id="727" name="Google Shape;727;p21"/>
          <p:cNvSpPr txBox="1"/>
          <p:nvPr>
            <p:ph idx="2" type="body"/>
          </p:nvPr>
        </p:nvSpPr>
        <p:spPr>
          <a:xfrm>
            <a:off x="1350576" y="6216714"/>
            <a:ext cx="1882329" cy="441898"/>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SzPts val="2800"/>
              <a:buNone/>
            </a:pPr>
            <a:r>
              <a:rPr lang="en-US"/>
              <a:t>4 min</a:t>
            </a:r>
            <a:endParaRPr/>
          </a:p>
        </p:txBody>
      </p:sp>
      <p:sp>
        <p:nvSpPr>
          <p:cNvPr id="728" name="Google Shape;728;p21"/>
          <p:cNvSpPr txBox="1"/>
          <p:nvPr/>
        </p:nvSpPr>
        <p:spPr>
          <a:xfrm>
            <a:off x="4583493" y="586364"/>
            <a:ext cx="7315200" cy="542654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33032"/>
              </a:buClr>
              <a:buSzPts val="4000"/>
              <a:buFont typeface="Trebuchet MS"/>
              <a:buNone/>
            </a:pPr>
            <a:r>
              <a:rPr b="1" i="0" lang="en-US" sz="4000" u="none" cap="none" strike="noStrike">
                <a:solidFill>
                  <a:srgbClr val="F1EDE4"/>
                </a:solidFill>
                <a:latin typeface="Trebuchet MS"/>
                <a:ea typeface="Trebuchet MS"/>
                <a:cs typeface="Trebuchet MS"/>
                <a:sym typeface="Trebuchet MS"/>
              </a:rPr>
              <a:t>Discussion in breakout rooms: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C33032"/>
              </a:buClr>
              <a:buSzPts val="4000"/>
              <a:buFont typeface="Trebuchet MS"/>
              <a:buNone/>
            </a:pPr>
            <a:r>
              <a:t/>
            </a:r>
            <a:endParaRPr b="1" i="0" sz="4000" u="none" cap="none" strike="noStrike">
              <a:solidFill>
                <a:srgbClr val="F1EDE4"/>
              </a:solidFill>
              <a:latin typeface="Trebuchet MS"/>
              <a:ea typeface="Trebuchet MS"/>
              <a:cs typeface="Trebuchet MS"/>
              <a:sym typeface="Trebuchet MS"/>
            </a:endParaRPr>
          </a:p>
          <a:p>
            <a:pPr indent="0" lvl="0" marL="0" marR="0" rtl="0" algn="l">
              <a:lnSpc>
                <a:spcPct val="90000"/>
              </a:lnSpc>
              <a:spcBef>
                <a:spcPts val="1000"/>
              </a:spcBef>
              <a:spcAft>
                <a:spcPts val="0"/>
              </a:spcAft>
              <a:buClr>
                <a:srgbClr val="C33032"/>
              </a:buClr>
              <a:buSzPts val="4000"/>
              <a:buFont typeface="Trebuchet MS"/>
              <a:buNone/>
            </a:pPr>
            <a:r>
              <a:rPr b="0" i="0" lang="en-US" sz="4000" u="none" cap="none" strike="noStrike">
                <a:solidFill>
                  <a:srgbClr val="F1EDE4"/>
                </a:solidFill>
                <a:latin typeface="Trebuchet MS"/>
                <a:ea typeface="Trebuchet MS"/>
                <a:cs typeface="Trebuchet MS"/>
                <a:sym typeface="Trebuchet MS"/>
              </a:rPr>
              <a:t>What are some ways to reduce costs that you thought of? </a:t>
            </a:r>
            <a:endParaRPr b="1" i="0" sz="3200" u="none" cap="none" strike="noStrike">
              <a:solidFill>
                <a:srgbClr val="F1EDE4"/>
              </a:solidFill>
              <a:latin typeface="Trebuchet MS"/>
              <a:ea typeface="Trebuchet MS"/>
              <a:cs typeface="Trebuchet MS"/>
              <a:sym typeface="Trebuchet MS"/>
            </a:endParaRPr>
          </a:p>
          <a:p>
            <a:pPr indent="0" lvl="0" marL="0" marR="0" rtl="0" algn="l">
              <a:lnSpc>
                <a:spcPct val="90000"/>
              </a:lnSpc>
              <a:spcBef>
                <a:spcPts val="1000"/>
              </a:spcBef>
              <a:spcAft>
                <a:spcPts val="0"/>
              </a:spcAft>
              <a:buClr>
                <a:srgbClr val="C33032"/>
              </a:buClr>
              <a:buSzPts val="3200"/>
              <a:buFont typeface="Trebuchet MS"/>
              <a:buNone/>
            </a:pPr>
            <a:r>
              <a:t/>
            </a:r>
            <a:endParaRPr b="1" i="0" sz="3200" u="none" cap="none" strike="noStrike">
              <a:solidFill>
                <a:srgbClr val="F1EDE4"/>
              </a:solidFill>
              <a:latin typeface="Trebuchet MS"/>
              <a:ea typeface="Trebuchet MS"/>
              <a:cs typeface="Trebuchet MS"/>
              <a:sym typeface="Trebuchet MS"/>
            </a:endParaRPr>
          </a:p>
          <a:p>
            <a:pPr indent="0" lvl="0" marL="0" marR="0" rtl="0" algn="l">
              <a:lnSpc>
                <a:spcPct val="90000"/>
              </a:lnSpc>
              <a:spcBef>
                <a:spcPts val="1000"/>
              </a:spcBef>
              <a:spcAft>
                <a:spcPts val="0"/>
              </a:spcAft>
              <a:buClr>
                <a:srgbClr val="C33032"/>
              </a:buClr>
              <a:buSzPts val="3200"/>
              <a:buFont typeface="Trebuchet MS"/>
              <a:buNone/>
            </a:pPr>
            <a:r>
              <a:t/>
            </a:r>
            <a:endParaRPr b="1" i="0" sz="3200" u="none" cap="none" strike="noStrike">
              <a:solidFill>
                <a:srgbClr val="F1EDE4"/>
              </a:solidFill>
              <a:latin typeface="Trebuchet MS"/>
              <a:ea typeface="Trebuchet MS"/>
              <a:cs typeface="Trebuchet MS"/>
              <a:sym typeface="Trebuchet MS"/>
            </a:endParaRPr>
          </a:p>
          <a:p>
            <a:pPr indent="0" lvl="0" marL="0" marR="0" rtl="0" algn="l">
              <a:lnSpc>
                <a:spcPct val="90000"/>
              </a:lnSpc>
              <a:spcBef>
                <a:spcPts val="1000"/>
              </a:spcBef>
              <a:spcAft>
                <a:spcPts val="0"/>
              </a:spcAft>
              <a:buClr>
                <a:srgbClr val="C33032"/>
              </a:buClr>
              <a:buSzPts val="2600"/>
              <a:buFont typeface="Trebuchet MS"/>
              <a:buNone/>
            </a:pPr>
            <a:r>
              <a:rPr b="0" i="1" lang="en-US" sz="2600" u="none" cap="none" strike="noStrike">
                <a:solidFill>
                  <a:srgbClr val="F1EDE4"/>
                </a:solidFill>
                <a:latin typeface="Trebuchet MS"/>
                <a:ea typeface="Trebuchet MS"/>
                <a:cs typeface="Trebuchet MS"/>
                <a:sym typeface="Trebuchet MS"/>
              </a:rPr>
              <a:t>Write down </a:t>
            </a:r>
            <a:r>
              <a:rPr b="0" i="1" lang="en-US" sz="2600" u="sng" cap="none" strike="noStrike">
                <a:solidFill>
                  <a:srgbClr val="F1EDE4"/>
                </a:solidFill>
                <a:latin typeface="Trebuchet MS"/>
                <a:ea typeface="Trebuchet MS"/>
                <a:cs typeface="Trebuchet MS"/>
                <a:sym typeface="Trebuchet MS"/>
              </a:rPr>
              <a:t>any</a:t>
            </a:r>
            <a:r>
              <a:rPr b="0" i="1" lang="en-US" sz="2600" u="none" cap="none" strike="noStrike">
                <a:solidFill>
                  <a:srgbClr val="F1EDE4"/>
                </a:solidFill>
                <a:latin typeface="Trebuchet MS"/>
                <a:ea typeface="Trebuchet MS"/>
                <a:cs typeface="Trebuchet MS"/>
                <a:sym typeface="Trebuchet MS"/>
              </a:rPr>
              <a:t> ideas that might work for you! </a:t>
            </a:r>
            <a:endParaRPr b="0" i="0" sz="1400" u="none" cap="none" strike="noStrike">
              <a:solidFill>
                <a:srgbClr val="000000"/>
              </a:solidFill>
              <a:latin typeface="Arial"/>
              <a:ea typeface="Arial"/>
              <a:cs typeface="Arial"/>
              <a:sym typeface="Arial"/>
            </a:endParaRPr>
          </a:p>
        </p:txBody>
      </p:sp>
      <p:sp>
        <p:nvSpPr>
          <p:cNvPr id="729" name="Google Shape;729;p21"/>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8D8D8"/>
                </a:solidFill>
                <a:latin typeface="Trebuchet MS"/>
                <a:ea typeface="Trebuchet MS"/>
                <a:cs typeface="Trebuchet MS"/>
                <a:sym typeface="Trebuchet MS"/>
              </a:rPr>
              <a:t>32m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pic>
        <p:nvPicPr>
          <p:cNvPr id="734" name="Google Shape;734;p22"/>
          <p:cNvPicPr preferRelativeResize="0"/>
          <p:nvPr/>
        </p:nvPicPr>
        <p:blipFill rotWithShape="1">
          <a:blip r:embed="rId3">
            <a:alphaModFix/>
          </a:blip>
          <a:srcRect b="0" l="0" r="0" t="0"/>
          <a:stretch/>
        </p:blipFill>
        <p:spPr>
          <a:xfrm>
            <a:off x="1280160" y="8432884"/>
            <a:ext cx="10651156" cy="1672161"/>
          </a:xfrm>
          <a:prstGeom prst="rect">
            <a:avLst/>
          </a:prstGeom>
          <a:noFill/>
          <a:ln>
            <a:noFill/>
          </a:ln>
          <a:effectLst>
            <a:outerShdw blurRad="292100" rotWithShape="0" algn="tl" dir="2700000" dist="139700">
              <a:srgbClr val="333333">
                <a:alpha val="62352"/>
              </a:srgbClr>
            </a:outerShdw>
          </a:effectLst>
        </p:spPr>
      </p:pic>
      <p:sp>
        <p:nvSpPr>
          <p:cNvPr id="735" name="Google Shape;735;p22"/>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WHAT’S EASY &amp; HAS IMPACT?</a:t>
            </a:r>
            <a:endParaRPr/>
          </a:p>
        </p:txBody>
      </p:sp>
      <p:sp>
        <p:nvSpPr>
          <p:cNvPr id="736" name="Google Shape;736;p22"/>
          <p:cNvSpPr txBox="1"/>
          <p:nvPr>
            <p:ph idx="1" type="body"/>
          </p:nvPr>
        </p:nvSpPr>
        <p:spPr>
          <a:xfrm>
            <a:off x="1423767" y="2819399"/>
            <a:ext cx="10246864" cy="1828801"/>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1000"/>
              </a:spcBef>
              <a:spcAft>
                <a:spcPts val="0"/>
              </a:spcAft>
              <a:buSzPts val="3600"/>
              <a:buNone/>
            </a:pPr>
            <a:r>
              <a:rPr b="1" lang="en-US"/>
              <a:t>Of the ideas you just discussed, </a:t>
            </a:r>
            <a:br>
              <a:rPr b="1" lang="en-US"/>
            </a:br>
            <a:r>
              <a:rPr b="1" lang="en-US"/>
              <a:t>which one is the best fit for you? </a:t>
            </a:r>
            <a:endParaRPr/>
          </a:p>
          <a:p>
            <a:pPr indent="-571500" lvl="0" marL="571500" rtl="0" algn="l">
              <a:lnSpc>
                <a:spcPct val="90000"/>
              </a:lnSpc>
              <a:spcBef>
                <a:spcPts val="1000"/>
              </a:spcBef>
              <a:spcAft>
                <a:spcPts val="0"/>
              </a:spcAft>
              <a:buSzPts val="3600"/>
              <a:buFont typeface="Noto Sans Symbols"/>
              <a:buChar char="✔"/>
            </a:pPr>
            <a:r>
              <a:rPr lang="en-US"/>
              <a:t>Easy </a:t>
            </a:r>
            <a:endParaRPr/>
          </a:p>
          <a:p>
            <a:pPr indent="-571500" lvl="0" marL="571500" rtl="0" algn="l">
              <a:lnSpc>
                <a:spcPct val="90000"/>
              </a:lnSpc>
              <a:spcBef>
                <a:spcPts val="1000"/>
              </a:spcBef>
              <a:spcAft>
                <a:spcPts val="0"/>
              </a:spcAft>
              <a:buSzPts val="3600"/>
              <a:buFont typeface="Noto Sans Symbols"/>
              <a:buChar char="✔"/>
            </a:pPr>
            <a:r>
              <a:rPr lang="en-US"/>
              <a:t>Cuts your costs meaningfully</a:t>
            </a:r>
            <a:endParaRPr/>
          </a:p>
          <a:p>
            <a:pPr indent="0" lvl="0" marL="0" rtl="0" algn="l">
              <a:lnSpc>
                <a:spcPct val="90000"/>
              </a:lnSpc>
              <a:spcBef>
                <a:spcPts val="1000"/>
              </a:spcBef>
              <a:spcAft>
                <a:spcPts val="0"/>
              </a:spcAft>
              <a:buSzPts val="3600"/>
              <a:buNone/>
            </a:pPr>
            <a:r>
              <a:t/>
            </a:r>
            <a:endParaRPr b="1"/>
          </a:p>
          <a:p>
            <a:pPr indent="0" lvl="0" marL="0" rtl="0" algn="l">
              <a:lnSpc>
                <a:spcPct val="90000"/>
              </a:lnSpc>
              <a:spcBef>
                <a:spcPts val="1000"/>
              </a:spcBef>
              <a:spcAft>
                <a:spcPts val="0"/>
              </a:spcAft>
              <a:buSzPts val="3600"/>
              <a:buNone/>
            </a:pPr>
            <a:r>
              <a:t/>
            </a:r>
            <a:endParaRPr b="1"/>
          </a:p>
        </p:txBody>
      </p:sp>
      <p:sp>
        <p:nvSpPr>
          <p:cNvPr id="737" name="Google Shape;737;p22"/>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sz="4200"/>
              <a:t>6</a:t>
            </a:r>
            <a:endParaRPr/>
          </a:p>
        </p:txBody>
      </p:sp>
      <p:sp>
        <p:nvSpPr>
          <p:cNvPr id="738" name="Google Shape;738;p22"/>
          <p:cNvSpPr txBox="1"/>
          <p:nvPr/>
        </p:nvSpPr>
        <p:spPr>
          <a:xfrm>
            <a:off x="1641253" y="5560201"/>
            <a:ext cx="10029378" cy="46166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Comic Sans MS"/>
              <a:buNone/>
            </a:pPr>
            <a:r>
              <a:rPr b="0" i="0" lang="en-US" sz="2400" u="none" cap="none" strike="noStrike">
                <a:solidFill>
                  <a:srgbClr val="000000"/>
                </a:solidFill>
                <a:latin typeface="Comic Sans MS"/>
                <a:ea typeface="Comic Sans MS"/>
                <a:cs typeface="Comic Sans MS"/>
                <a:sym typeface="Comic Sans MS"/>
              </a:rPr>
              <a:t>using grocery store coupons for items I need to buy regularly</a:t>
            </a:r>
            <a:endParaRPr b="0" i="0" sz="1400" u="none" cap="none" strike="noStrike">
              <a:solidFill>
                <a:srgbClr val="000000"/>
              </a:solidFill>
              <a:latin typeface="Arial"/>
              <a:ea typeface="Arial"/>
              <a:cs typeface="Arial"/>
              <a:sym typeface="Arial"/>
            </a:endParaRPr>
          </a:p>
        </p:txBody>
      </p:sp>
      <p:sp>
        <p:nvSpPr>
          <p:cNvPr id="739" name="Google Shape;739;p22"/>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33m</a:t>
            </a:r>
            <a:endParaRPr b="0" i="0" sz="1400" u="none" cap="none" strike="noStrike">
              <a:solidFill>
                <a:srgbClr val="000000"/>
              </a:solidFill>
              <a:latin typeface="Arial"/>
              <a:ea typeface="Arial"/>
              <a:cs typeface="Arial"/>
              <a:sym typeface="Arial"/>
            </a:endParaRPr>
          </a:p>
        </p:txBody>
      </p:sp>
      <p:pic>
        <p:nvPicPr>
          <p:cNvPr id="740" name="Google Shape;740;p22"/>
          <p:cNvPicPr preferRelativeResize="0"/>
          <p:nvPr/>
        </p:nvPicPr>
        <p:blipFill>
          <a:blip r:embed="rId4">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23"/>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HOW DO I BREAK IT DOWN?</a:t>
            </a:r>
            <a:endParaRPr/>
          </a:p>
        </p:txBody>
      </p:sp>
      <p:sp>
        <p:nvSpPr>
          <p:cNvPr id="746" name="Google Shape;746;p23"/>
          <p:cNvSpPr txBox="1"/>
          <p:nvPr>
            <p:ph idx="1" type="body"/>
          </p:nvPr>
        </p:nvSpPr>
        <p:spPr>
          <a:xfrm>
            <a:off x="1423766" y="1975590"/>
            <a:ext cx="9828951" cy="4479187"/>
          </a:xfrm>
          <a:prstGeom prst="rect">
            <a:avLst/>
          </a:prstGeom>
          <a:noFill/>
          <a:ln>
            <a:noFill/>
          </a:ln>
        </p:spPr>
        <p:txBody>
          <a:bodyPr anchorCtr="0" anchor="ctr" bIns="45700" lIns="91425" spcFirstLastPara="1" rIns="91425" wrap="square" tIns="45700">
            <a:normAutofit/>
          </a:bodyPr>
          <a:lstStyle/>
          <a:p>
            <a:pPr indent="0" lvl="0" marL="0" rtl="0" algn="l">
              <a:lnSpc>
                <a:spcPct val="140000"/>
              </a:lnSpc>
              <a:spcBef>
                <a:spcPts val="0"/>
              </a:spcBef>
              <a:spcAft>
                <a:spcPts val="0"/>
              </a:spcAft>
              <a:buSzPts val="3600"/>
              <a:buNone/>
            </a:pPr>
            <a:r>
              <a:rPr b="1" lang="en-US"/>
              <a:t>Break it down into </a:t>
            </a:r>
            <a:r>
              <a:rPr b="1" i="1" lang="en-US"/>
              <a:t>two</a:t>
            </a:r>
            <a:r>
              <a:rPr b="1" lang="en-US"/>
              <a:t> specific steps.</a:t>
            </a:r>
            <a:endParaRPr/>
          </a:p>
          <a:p>
            <a:pPr indent="0" lvl="0" marL="0" rtl="0" algn="l">
              <a:lnSpc>
                <a:spcPct val="140000"/>
              </a:lnSpc>
              <a:spcBef>
                <a:spcPts val="1000"/>
              </a:spcBef>
              <a:spcAft>
                <a:spcPts val="0"/>
              </a:spcAft>
              <a:buSzPts val="3600"/>
              <a:buNone/>
            </a:pPr>
            <a:r>
              <a:rPr b="1" lang="en-US"/>
              <a:t>For each step, answer the following: </a:t>
            </a:r>
            <a:endParaRPr/>
          </a:p>
          <a:p>
            <a:pPr indent="-571500" lvl="1" marL="1028700" rtl="0" algn="l">
              <a:lnSpc>
                <a:spcPct val="140000"/>
              </a:lnSpc>
              <a:spcBef>
                <a:spcPts val="500"/>
              </a:spcBef>
              <a:spcAft>
                <a:spcPts val="0"/>
              </a:spcAft>
              <a:buSzPts val="3600"/>
              <a:buFont typeface="Arial"/>
              <a:buChar char="•"/>
            </a:pPr>
            <a:r>
              <a:rPr lang="en-US" sz="3600"/>
              <a:t>Where will I do this? </a:t>
            </a:r>
            <a:endParaRPr/>
          </a:p>
          <a:p>
            <a:pPr indent="-571500" lvl="1" marL="1028700" rtl="0" algn="l">
              <a:lnSpc>
                <a:spcPct val="140000"/>
              </a:lnSpc>
              <a:spcBef>
                <a:spcPts val="500"/>
              </a:spcBef>
              <a:spcAft>
                <a:spcPts val="0"/>
              </a:spcAft>
              <a:buSzPts val="3600"/>
              <a:buFont typeface="Arial"/>
              <a:buChar char="•"/>
            </a:pPr>
            <a:r>
              <a:rPr lang="en-US" sz="3600"/>
              <a:t>When can I do this ? </a:t>
            </a:r>
            <a:endParaRPr/>
          </a:p>
          <a:p>
            <a:pPr indent="-571500" lvl="1" marL="1028700" rtl="0" algn="l">
              <a:lnSpc>
                <a:spcPct val="140000"/>
              </a:lnSpc>
              <a:spcBef>
                <a:spcPts val="500"/>
              </a:spcBef>
              <a:spcAft>
                <a:spcPts val="0"/>
              </a:spcAft>
              <a:buSzPts val="3600"/>
              <a:buFont typeface="Arial"/>
              <a:buChar char="•"/>
            </a:pPr>
            <a:r>
              <a:rPr lang="en-US" sz="3600"/>
              <a:t>Who could help me do it?</a:t>
            </a:r>
            <a:endParaRPr/>
          </a:p>
        </p:txBody>
      </p:sp>
      <p:sp>
        <p:nvSpPr>
          <p:cNvPr id="747" name="Google Shape;747;p23"/>
          <p:cNvSpPr txBox="1"/>
          <p:nvPr>
            <p:ph idx="2" type="body"/>
          </p:nvPr>
        </p:nvSpPr>
        <p:spPr>
          <a:xfrm>
            <a:off x="409582" y="417331"/>
            <a:ext cx="1014184"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7</a:t>
            </a:r>
            <a:endParaRPr/>
          </a:p>
        </p:txBody>
      </p:sp>
      <p:sp>
        <p:nvSpPr>
          <p:cNvPr id="748" name="Google Shape;748;p23"/>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8D8D8"/>
                </a:solidFill>
                <a:latin typeface="Trebuchet MS"/>
                <a:ea typeface="Trebuchet MS"/>
                <a:cs typeface="Trebuchet MS"/>
                <a:sym typeface="Trebuchet MS"/>
              </a:rPr>
              <a:t>34m</a:t>
            </a:r>
            <a:endParaRPr b="0" i="0" sz="1400" u="none" cap="none" strike="noStrike">
              <a:solidFill>
                <a:srgbClr val="000000"/>
              </a:solidFill>
              <a:latin typeface="Arial"/>
              <a:ea typeface="Arial"/>
              <a:cs typeface="Arial"/>
              <a:sym typeface="Arial"/>
            </a:endParaRPr>
          </a:p>
        </p:txBody>
      </p:sp>
      <p:pic>
        <p:nvPicPr>
          <p:cNvPr id="749" name="Google Shape;749;p23"/>
          <p:cNvPicPr preferRelativeResize="0"/>
          <p:nvPr/>
        </p:nvPicPr>
        <p:blipFill>
          <a:blip r:embed="rId3">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pic>
        <p:nvPicPr>
          <p:cNvPr id="754" name="Google Shape;754;p24"/>
          <p:cNvPicPr preferRelativeResize="0"/>
          <p:nvPr/>
        </p:nvPicPr>
        <p:blipFill rotWithShape="1">
          <a:blip r:embed="rId3">
            <a:alphaModFix/>
          </a:blip>
          <a:srcRect b="0" l="0" r="0" t="0"/>
          <a:stretch/>
        </p:blipFill>
        <p:spPr>
          <a:xfrm>
            <a:off x="1327707" y="2515314"/>
            <a:ext cx="9978169" cy="4193334"/>
          </a:xfrm>
          <a:prstGeom prst="rect">
            <a:avLst/>
          </a:prstGeom>
          <a:noFill/>
          <a:ln>
            <a:noFill/>
          </a:ln>
          <a:effectLst>
            <a:outerShdw blurRad="292100" rotWithShape="0" algn="tl" dir="2700000" dist="139700">
              <a:srgbClr val="333333">
                <a:alpha val="62352"/>
              </a:srgbClr>
            </a:outerShdw>
          </a:effectLst>
        </p:spPr>
      </p:pic>
      <p:sp>
        <p:nvSpPr>
          <p:cNvPr id="755" name="Google Shape;755;p24"/>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HOW DO I BREAK IT DOWN?</a:t>
            </a:r>
            <a:endParaRPr/>
          </a:p>
        </p:txBody>
      </p:sp>
      <p:sp>
        <p:nvSpPr>
          <p:cNvPr id="756" name="Google Shape;756;p24"/>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7</a:t>
            </a:r>
            <a:endParaRPr/>
          </a:p>
        </p:txBody>
      </p:sp>
      <p:sp>
        <p:nvSpPr>
          <p:cNvPr id="757" name="Google Shape;757;p24"/>
          <p:cNvSpPr txBox="1"/>
          <p:nvPr/>
        </p:nvSpPr>
        <p:spPr>
          <a:xfrm>
            <a:off x="1510587" y="3655440"/>
            <a:ext cx="4581058"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Find coupons for items  I need</a:t>
            </a:r>
            <a:endParaRPr b="0" i="0" sz="1400" u="none" cap="none" strike="noStrike">
              <a:solidFill>
                <a:srgbClr val="000000"/>
              </a:solidFill>
              <a:latin typeface="Arial"/>
              <a:ea typeface="Arial"/>
              <a:cs typeface="Arial"/>
              <a:sym typeface="Arial"/>
            </a:endParaRPr>
          </a:p>
        </p:txBody>
      </p:sp>
      <p:sp>
        <p:nvSpPr>
          <p:cNvPr id="758" name="Google Shape;758;p24"/>
          <p:cNvSpPr txBox="1"/>
          <p:nvPr/>
        </p:nvSpPr>
        <p:spPr>
          <a:xfrm>
            <a:off x="6583634" y="3655440"/>
            <a:ext cx="4539390"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Find + buy items using these coupons</a:t>
            </a:r>
            <a:endParaRPr b="0" i="0" sz="1400" u="none" cap="none" strike="noStrike">
              <a:solidFill>
                <a:srgbClr val="000000"/>
              </a:solidFill>
              <a:latin typeface="Arial"/>
              <a:ea typeface="Arial"/>
              <a:cs typeface="Arial"/>
              <a:sym typeface="Arial"/>
            </a:endParaRPr>
          </a:p>
        </p:txBody>
      </p:sp>
      <p:sp>
        <p:nvSpPr>
          <p:cNvPr id="759" name="Google Shape;759;p24"/>
          <p:cNvSpPr txBox="1"/>
          <p:nvPr/>
        </p:nvSpPr>
        <p:spPr>
          <a:xfrm>
            <a:off x="2312410" y="4335943"/>
            <a:ext cx="3975546"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On my couch, while watching TV</a:t>
            </a:r>
            <a:endParaRPr b="0" i="0" sz="1400" u="none" cap="none" strike="noStrike">
              <a:solidFill>
                <a:srgbClr val="000000"/>
              </a:solidFill>
              <a:latin typeface="Arial"/>
              <a:ea typeface="Arial"/>
              <a:cs typeface="Arial"/>
              <a:sym typeface="Arial"/>
            </a:endParaRPr>
          </a:p>
        </p:txBody>
      </p:sp>
      <p:sp>
        <p:nvSpPr>
          <p:cNvPr id="760" name="Google Shape;760;p24"/>
          <p:cNvSpPr txBox="1"/>
          <p:nvPr/>
        </p:nvSpPr>
        <p:spPr>
          <a:xfrm>
            <a:off x="2196341" y="5119631"/>
            <a:ext cx="1624545"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Thurs</a:t>
            </a:r>
            <a:endParaRPr b="0" i="0" sz="1400" u="none" cap="none" strike="noStrike">
              <a:solidFill>
                <a:srgbClr val="000000"/>
              </a:solidFill>
              <a:latin typeface="Arial"/>
              <a:ea typeface="Arial"/>
              <a:cs typeface="Arial"/>
              <a:sym typeface="Arial"/>
            </a:endParaRPr>
          </a:p>
        </p:txBody>
      </p:sp>
      <p:sp>
        <p:nvSpPr>
          <p:cNvPr id="761" name="Google Shape;761;p24"/>
          <p:cNvSpPr txBox="1"/>
          <p:nvPr/>
        </p:nvSpPr>
        <p:spPr>
          <a:xfrm>
            <a:off x="4185313" y="5124324"/>
            <a:ext cx="1805880"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9pm</a:t>
            </a:r>
            <a:endParaRPr b="0" i="0" sz="1400" u="none" cap="none" strike="noStrike">
              <a:solidFill>
                <a:srgbClr val="000000"/>
              </a:solidFill>
              <a:latin typeface="Arial"/>
              <a:ea typeface="Arial"/>
              <a:cs typeface="Arial"/>
              <a:sym typeface="Arial"/>
            </a:endParaRPr>
          </a:p>
        </p:txBody>
      </p:sp>
      <p:sp>
        <p:nvSpPr>
          <p:cNvPr id="762" name="Google Shape;762;p24"/>
          <p:cNvSpPr txBox="1"/>
          <p:nvPr/>
        </p:nvSpPr>
        <p:spPr>
          <a:xfrm>
            <a:off x="2677886" y="5842365"/>
            <a:ext cx="3313307"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My sister</a:t>
            </a:r>
            <a:endParaRPr b="0" i="0" sz="1400" u="none" cap="none" strike="noStrike">
              <a:solidFill>
                <a:srgbClr val="000000"/>
              </a:solidFill>
              <a:latin typeface="Arial"/>
              <a:ea typeface="Arial"/>
              <a:cs typeface="Arial"/>
              <a:sym typeface="Arial"/>
            </a:endParaRPr>
          </a:p>
        </p:txBody>
      </p:sp>
      <p:sp>
        <p:nvSpPr>
          <p:cNvPr id="763" name="Google Shape;763;p24"/>
          <p:cNvSpPr txBox="1"/>
          <p:nvPr/>
        </p:nvSpPr>
        <p:spPr>
          <a:xfrm>
            <a:off x="7360928" y="4320329"/>
            <a:ext cx="3832435"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Walmart on Main St</a:t>
            </a:r>
            <a:endParaRPr b="0" i="0" sz="1400" u="none" cap="none" strike="noStrike">
              <a:solidFill>
                <a:srgbClr val="000000"/>
              </a:solidFill>
              <a:latin typeface="Arial"/>
              <a:ea typeface="Arial"/>
              <a:cs typeface="Arial"/>
              <a:sym typeface="Arial"/>
            </a:endParaRPr>
          </a:p>
        </p:txBody>
      </p:sp>
      <p:sp>
        <p:nvSpPr>
          <p:cNvPr id="764" name="Google Shape;764;p24"/>
          <p:cNvSpPr txBox="1"/>
          <p:nvPr/>
        </p:nvSpPr>
        <p:spPr>
          <a:xfrm>
            <a:off x="7143809" y="5114253"/>
            <a:ext cx="1749820"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Sunday</a:t>
            </a:r>
            <a:endParaRPr b="0" i="0" sz="1400" u="none" cap="none" strike="noStrike">
              <a:solidFill>
                <a:srgbClr val="000000"/>
              </a:solidFill>
              <a:latin typeface="Arial"/>
              <a:ea typeface="Arial"/>
              <a:cs typeface="Arial"/>
              <a:sym typeface="Arial"/>
            </a:endParaRPr>
          </a:p>
        </p:txBody>
      </p:sp>
      <p:sp>
        <p:nvSpPr>
          <p:cNvPr id="765" name="Google Shape;765;p24"/>
          <p:cNvSpPr txBox="1"/>
          <p:nvPr/>
        </p:nvSpPr>
        <p:spPr>
          <a:xfrm>
            <a:off x="9258057" y="5119631"/>
            <a:ext cx="1682088"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4pm</a:t>
            </a:r>
            <a:endParaRPr b="0" i="0" sz="1400" u="none" cap="none" strike="noStrike">
              <a:solidFill>
                <a:srgbClr val="000000"/>
              </a:solidFill>
              <a:latin typeface="Arial"/>
              <a:ea typeface="Arial"/>
              <a:cs typeface="Arial"/>
              <a:sym typeface="Arial"/>
            </a:endParaRPr>
          </a:p>
        </p:txBody>
      </p:sp>
      <p:sp>
        <p:nvSpPr>
          <p:cNvPr id="766" name="Google Shape;766;p24"/>
          <p:cNvSpPr txBox="1"/>
          <p:nvPr/>
        </p:nvSpPr>
        <p:spPr>
          <a:xfrm>
            <a:off x="7682861" y="5842365"/>
            <a:ext cx="3355254" cy="40011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omic Sans MS"/>
              <a:buNone/>
            </a:pPr>
            <a:r>
              <a:rPr b="0" i="0" lang="en-US" sz="2000" u="none" cap="none" strike="noStrike">
                <a:solidFill>
                  <a:srgbClr val="000000"/>
                </a:solidFill>
                <a:latin typeface="Comic Sans MS"/>
                <a:ea typeface="Comic Sans MS"/>
                <a:cs typeface="Comic Sans MS"/>
                <a:sym typeface="Comic Sans MS"/>
              </a:rPr>
              <a:t>My kids</a:t>
            </a:r>
            <a:endParaRPr b="0" i="0" sz="1400" u="none" cap="none" strike="noStrike">
              <a:solidFill>
                <a:srgbClr val="000000"/>
              </a:solidFill>
              <a:latin typeface="Arial"/>
              <a:ea typeface="Arial"/>
              <a:cs typeface="Arial"/>
              <a:sym typeface="Arial"/>
            </a:endParaRPr>
          </a:p>
        </p:txBody>
      </p:sp>
      <p:sp>
        <p:nvSpPr>
          <p:cNvPr id="767" name="Google Shape;767;p24"/>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38m</a:t>
            </a:r>
            <a:endParaRPr b="0" i="0" sz="1400" u="none" cap="none" strike="noStrike">
              <a:solidFill>
                <a:srgbClr val="000000"/>
              </a:solidFill>
              <a:latin typeface="Arial"/>
              <a:ea typeface="Arial"/>
              <a:cs typeface="Arial"/>
              <a:sym typeface="Arial"/>
            </a:endParaRPr>
          </a:p>
        </p:txBody>
      </p:sp>
      <p:sp>
        <p:nvSpPr>
          <p:cNvPr id="768" name="Google Shape;768;p24"/>
          <p:cNvSpPr txBox="1"/>
          <p:nvPr/>
        </p:nvSpPr>
        <p:spPr>
          <a:xfrm>
            <a:off x="1423767" y="1858888"/>
            <a:ext cx="862387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345E"/>
              </a:buClr>
              <a:buSzPts val="2400"/>
              <a:buFont typeface="Trebuchet MS"/>
              <a:buNone/>
            </a:pPr>
            <a:r>
              <a:rPr b="1" i="0" lang="en-US" sz="2400" u="none" cap="none" strike="noStrike">
                <a:solidFill>
                  <a:srgbClr val="01345E"/>
                </a:solidFill>
                <a:latin typeface="Trebuchet MS"/>
                <a:ea typeface="Trebuchet MS"/>
                <a:cs typeface="Trebuchet MS"/>
                <a:sym typeface="Trebuchet MS"/>
              </a:rPr>
              <a:t>For step #7, break that action into two steps… </a:t>
            </a:r>
            <a:endParaRPr b="0" i="0" sz="2400" u="none" cap="none" strike="noStrike">
              <a:solidFill>
                <a:srgbClr val="01345E"/>
              </a:solidFill>
              <a:latin typeface="Trebuchet MS"/>
              <a:ea typeface="Trebuchet MS"/>
              <a:cs typeface="Trebuchet MS"/>
              <a:sym typeface="Trebuchet MS"/>
            </a:endParaRPr>
          </a:p>
        </p:txBody>
      </p:sp>
      <p:pic>
        <p:nvPicPr>
          <p:cNvPr id="769" name="Google Shape;769;p24"/>
          <p:cNvPicPr preferRelativeResize="0"/>
          <p:nvPr/>
        </p:nvPicPr>
        <p:blipFill>
          <a:blip r:embed="rId4">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pic>
        <p:nvPicPr>
          <p:cNvPr id="774" name="Google Shape;774;p25"/>
          <p:cNvPicPr preferRelativeResize="0"/>
          <p:nvPr/>
        </p:nvPicPr>
        <p:blipFill rotWithShape="1">
          <a:blip r:embed="rId3">
            <a:alphaModFix/>
          </a:blip>
          <a:srcRect b="0" l="0" r="0" t="0"/>
          <a:stretch/>
        </p:blipFill>
        <p:spPr>
          <a:xfrm>
            <a:off x="425115" y="4056575"/>
            <a:ext cx="11700710" cy="1587883"/>
          </a:xfrm>
          <a:prstGeom prst="rect">
            <a:avLst/>
          </a:prstGeom>
          <a:noFill/>
          <a:ln>
            <a:noFill/>
          </a:ln>
        </p:spPr>
      </p:pic>
      <p:sp>
        <p:nvSpPr>
          <p:cNvPr id="775" name="Google Shape;775;p25"/>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HOW DO I KEEP THE MONEY ASIDE?</a:t>
            </a:r>
            <a:endParaRPr/>
          </a:p>
        </p:txBody>
      </p:sp>
      <p:sp>
        <p:nvSpPr>
          <p:cNvPr id="776" name="Google Shape;776;p25"/>
          <p:cNvSpPr txBox="1"/>
          <p:nvPr>
            <p:ph idx="2" type="body"/>
          </p:nvPr>
        </p:nvSpPr>
        <p:spPr>
          <a:xfrm>
            <a:off x="425115" y="491975"/>
            <a:ext cx="998651" cy="6657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SzPts val="4200"/>
              <a:buNone/>
            </a:pPr>
            <a:r>
              <a:rPr lang="en-US" sz="4200"/>
              <a:t>8</a:t>
            </a:r>
            <a:endParaRPr/>
          </a:p>
        </p:txBody>
      </p:sp>
      <p:sp>
        <p:nvSpPr>
          <p:cNvPr id="777" name="Google Shape;777;p25"/>
          <p:cNvSpPr txBox="1"/>
          <p:nvPr/>
        </p:nvSpPr>
        <p:spPr>
          <a:xfrm>
            <a:off x="786106" y="4919320"/>
            <a:ext cx="1275319"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omic Sans MS"/>
              <a:buNone/>
            </a:pPr>
            <a:r>
              <a:rPr b="1" i="0" lang="en-US" sz="1800" u="none" cap="none" strike="noStrike">
                <a:solidFill>
                  <a:srgbClr val="000000"/>
                </a:solidFill>
                <a:latin typeface="Comic Sans MS"/>
                <a:ea typeface="Comic Sans MS"/>
                <a:cs typeface="Comic Sans MS"/>
                <a:sym typeface="Comic Sans MS"/>
              </a:rPr>
              <a:t>25</a:t>
            </a:r>
            <a:endParaRPr b="0" i="0" sz="1400" u="none" cap="none" strike="noStrike">
              <a:solidFill>
                <a:srgbClr val="000000"/>
              </a:solidFill>
              <a:latin typeface="Arial"/>
              <a:ea typeface="Arial"/>
              <a:cs typeface="Arial"/>
              <a:sym typeface="Arial"/>
            </a:endParaRPr>
          </a:p>
        </p:txBody>
      </p:sp>
      <p:sp>
        <p:nvSpPr>
          <p:cNvPr id="778" name="Google Shape;778;p25"/>
          <p:cNvSpPr txBox="1"/>
          <p:nvPr/>
        </p:nvSpPr>
        <p:spPr>
          <a:xfrm>
            <a:off x="2856268" y="4892720"/>
            <a:ext cx="381234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omic Sans MS"/>
              <a:buNone/>
            </a:pPr>
            <a:r>
              <a:rPr b="1" i="0" lang="en-US" sz="1800" u="none" cap="none" strike="noStrike">
                <a:solidFill>
                  <a:srgbClr val="000000"/>
                </a:solidFill>
                <a:latin typeface="Comic Sans MS"/>
                <a:ea typeface="Comic Sans MS"/>
                <a:cs typeface="Comic Sans MS"/>
                <a:sym typeface="Comic Sans MS"/>
              </a:rPr>
              <a:t>Sunday at 5p on my way home</a:t>
            </a:r>
            <a:endParaRPr b="0" i="0" sz="1400" u="none" cap="none" strike="noStrike">
              <a:solidFill>
                <a:srgbClr val="000000"/>
              </a:solidFill>
              <a:latin typeface="Arial"/>
              <a:ea typeface="Arial"/>
              <a:cs typeface="Arial"/>
              <a:sym typeface="Arial"/>
            </a:endParaRPr>
          </a:p>
        </p:txBody>
      </p:sp>
      <p:sp>
        <p:nvSpPr>
          <p:cNvPr id="779" name="Google Shape;779;p25"/>
          <p:cNvSpPr txBox="1"/>
          <p:nvPr/>
        </p:nvSpPr>
        <p:spPr>
          <a:xfrm>
            <a:off x="7005711" y="4906789"/>
            <a:ext cx="478301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omic Sans MS"/>
              <a:buNone/>
            </a:pPr>
            <a:r>
              <a:rPr b="1" i="0" lang="en-US" sz="1800" u="none" cap="none" strike="noStrike">
                <a:solidFill>
                  <a:srgbClr val="000000"/>
                </a:solidFill>
                <a:latin typeface="Comic Sans MS"/>
                <a:ea typeface="Comic Sans MS"/>
                <a:cs typeface="Comic Sans MS"/>
                <a:sym typeface="Comic Sans MS"/>
              </a:rPr>
              <a:t>the bank next to the grocery store</a:t>
            </a:r>
            <a:endParaRPr b="0" i="0" sz="1400" u="none" cap="none" strike="noStrike">
              <a:solidFill>
                <a:srgbClr val="000000"/>
              </a:solidFill>
              <a:latin typeface="Arial"/>
              <a:ea typeface="Arial"/>
              <a:cs typeface="Arial"/>
              <a:sym typeface="Arial"/>
            </a:endParaRPr>
          </a:p>
        </p:txBody>
      </p:sp>
      <p:sp>
        <p:nvSpPr>
          <p:cNvPr id="780" name="Google Shape;780;p25"/>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41m</a:t>
            </a:r>
            <a:endParaRPr b="0" i="0" sz="1400" u="none" cap="none" strike="noStrike">
              <a:solidFill>
                <a:srgbClr val="000000"/>
              </a:solidFill>
              <a:latin typeface="Arial"/>
              <a:ea typeface="Arial"/>
              <a:cs typeface="Arial"/>
              <a:sym typeface="Arial"/>
            </a:endParaRPr>
          </a:p>
        </p:txBody>
      </p:sp>
      <p:sp>
        <p:nvSpPr>
          <p:cNvPr id="781" name="Google Shape;781;p25"/>
          <p:cNvSpPr txBox="1"/>
          <p:nvPr/>
        </p:nvSpPr>
        <p:spPr>
          <a:xfrm>
            <a:off x="1423766" y="2457806"/>
            <a:ext cx="862387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345E"/>
              </a:buClr>
              <a:buSzPts val="2400"/>
              <a:buFont typeface="Trebuchet MS"/>
              <a:buNone/>
            </a:pPr>
            <a:r>
              <a:rPr b="1" i="0" lang="en-US" sz="2400" u="none" cap="none" strike="noStrike">
                <a:solidFill>
                  <a:srgbClr val="01345E"/>
                </a:solidFill>
                <a:latin typeface="Trebuchet MS"/>
                <a:ea typeface="Trebuchet MS"/>
                <a:cs typeface="Trebuchet MS"/>
                <a:sym typeface="Trebuchet MS"/>
              </a:rPr>
              <a:t>For Step#8, write down when and where you’ll deposit that savings amount… </a:t>
            </a:r>
            <a:endParaRPr b="0" i="0" sz="2400" u="none" cap="none" strike="noStrike">
              <a:solidFill>
                <a:srgbClr val="01345E"/>
              </a:solidFill>
              <a:latin typeface="Trebuchet MS"/>
              <a:ea typeface="Trebuchet MS"/>
              <a:cs typeface="Trebuchet MS"/>
              <a:sym typeface="Trebuchet MS"/>
            </a:endParaRPr>
          </a:p>
        </p:txBody>
      </p:sp>
      <p:pic>
        <p:nvPicPr>
          <p:cNvPr id="782" name="Google Shape;782;p25"/>
          <p:cNvPicPr preferRelativeResize="0"/>
          <p:nvPr/>
        </p:nvPicPr>
        <p:blipFill>
          <a:blip r:embed="rId4">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26"/>
          <p:cNvSpPr txBox="1"/>
          <p:nvPr>
            <p:ph type="ctrTitle"/>
          </p:nvPr>
        </p:nvSpPr>
        <p:spPr>
          <a:xfrm>
            <a:off x="1719209" y="1122363"/>
            <a:ext cx="9144000" cy="2387600"/>
          </a:xfrm>
          <a:prstGeom prst="rect">
            <a:avLst/>
          </a:prstGeom>
          <a:noFill/>
          <a:ln>
            <a:noFill/>
          </a:ln>
        </p:spPr>
        <p:txBody>
          <a:bodyPr anchorCtr="0" anchor="b" bIns="121900" lIns="121900" spcFirstLastPara="1" rIns="121900" wrap="square" tIns="121900">
            <a:noAutofit/>
          </a:bodyPr>
          <a:lstStyle/>
          <a:p>
            <a:pPr indent="0" lvl="0" marL="0" rtl="0" algn="ctr">
              <a:lnSpc>
                <a:spcPct val="90000"/>
              </a:lnSpc>
              <a:spcBef>
                <a:spcPts val="0"/>
              </a:spcBef>
              <a:spcAft>
                <a:spcPts val="0"/>
              </a:spcAft>
              <a:buClr>
                <a:schemeClr val="accent1"/>
              </a:buClr>
              <a:buSzPts val="5400"/>
              <a:buFont typeface="Trebuchet MS"/>
              <a:buNone/>
            </a:pPr>
            <a:r>
              <a:rPr lang="en-US"/>
              <a:t>Things don’t always go </a:t>
            </a:r>
            <a:br>
              <a:rPr lang="en-US"/>
            </a:br>
            <a:r>
              <a:rPr lang="en-US"/>
              <a:t>according to plan.</a:t>
            </a:r>
            <a:endParaRPr/>
          </a:p>
        </p:txBody>
      </p:sp>
      <p:sp>
        <p:nvSpPr>
          <p:cNvPr id="788" name="Google Shape;788;p26"/>
          <p:cNvSpPr txBox="1"/>
          <p:nvPr>
            <p:ph idx="1" type="subTitle"/>
          </p:nvPr>
        </p:nvSpPr>
        <p:spPr>
          <a:xfrm>
            <a:off x="1719209" y="4019210"/>
            <a:ext cx="9144000" cy="206074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200"/>
              <a:buNone/>
            </a:pPr>
            <a:r>
              <a:rPr lang="en-US"/>
              <a:t>Make a backup plan in case </a:t>
            </a:r>
            <a:br>
              <a:rPr lang="en-US"/>
            </a:br>
            <a:r>
              <a:rPr lang="en-US"/>
              <a:t>something gets in the way.  </a:t>
            </a:r>
            <a:endParaRPr/>
          </a:p>
        </p:txBody>
      </p:sp>
      <p:sp>
        <p:nvSpPr>
          <p:cNvPr id="789" name="Google Shape;789;p26"/>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9D9D9"/>
                </a:solidFill>
                <a:latin typeface="Trebuchet MS"/>
                <a:ea typeface="Trebuchet MS"/>
                <a:cs typeface="Trebuchet MS"/>
                <a:sym typeface="Trebuchet MS"/>
              </a:rPr>
              <a:t>42m</a:t>
            </a:r>
            <a:endParaRPr b="0" i="0" sz="1400" u="none" cap="none" strike="noStrike">
              <a:solidFill>
                <a:srgbClr val="000000"/>
              </a:solidFill>
              <a:latin typeface="Arial"/>
              <a:ea typeface="Arial"/>
              <a:cs typeface="Arial"/>
              <a:sym typeface="Arial"/>
            </a:endParaRPr>
          </a:p>
        </p:txBody>
      </p:sp>
      <p:pic>
        <p:nvPicPr>
          <p:cNvPr id="790" name="Google Shape;790;p26"/>
          <p:cNvPicPr preferRelativeResize="0"/>
          <p:nvPr/>
        </p:nvPicPr>
        <p:blipFill>
          <a:blip r:embed="rId3">
            <a:alphaModFix/>
          </a:blip>
          <a:stretch>
            <a:fillRect/>
          </a:stretch>
        </p:blipFill>
        <p:spPr>
          <a:xfrm>
            <a:off x="10972800" y="152400"/>
            <a:ext cx="1152525" cy="542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27"/>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WHAT’S MY BACKUP PLAN?</a:t>
            </a:r>
            <a:endParaRPr/>
          </a:p>
        </p:txBody>
      </p:sp>
      <p:sp>
        <p:nvSpPr>
          <p:cNvPr id="796" name="Google Shape;796;p27"/>
          <p:cNvSpPr txBox="1"/>
          <p:nvPr>
            <p:ph idx="1" type="body"/>
          </p:nvPr>
        </p:nvSpPr>
        <p:spPr>
          <a:xfrm>
            <a:off x="1839671" y="1209800"/>
            <a:ext cx="9101797" cy="4479187"/>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1000"/>
              </a:spcBef>
              <a:spcAft>
                <a:spcPts val="0"/>
              </a:spcAft>
              <a:buSzPts val="3600"/>
              <a:buNone/>
            </a:pPr>
            <a:r>
              <a:rPr b="1" lang="en-US"/>
              <a:t>Look at the plan you wrote.</a:t>
            </a:r>
            <a:endParaRPr/>
          </a:p>
          <a:p>
            <a:pPr indent="-571500" lvl="0" marL="571500" rtl="0" algn="l">
              <a:lnSpc>
                <a:spcPct val="90000"/>
              </a:lnSpc>
              <a:spcBef>
                <a:spcPts val="1000"/>
              </a:spcBef>
              <a:spcAft>
                <a:spcPts val="0"/>
              </a:spcAft>
              <a:buSzPts val="2800"/>
              <a:buFont typeface="Arial"/>
              <a:buChar char="•"/>
            </a:pPr>
            <a:r>
              <a:rPr lang="en-US" sz="2800"/>
              <a:t>What is likely to get in the way of your steps?</a:t>
            </a:r>
            <a:endParaRPr/>
          </a:p>
          <a:p>
            <a:pPr indent="-571500" lvl="0" marL="571500" rtl="0" algn="l">
              <a:lnSpc>
                <a:spcPct val="90000"/>
              </a:lnSpc>
              <a:spcBef>
                <a:spcPts val="2133"/>
              </a:spcBef>
              <a:spcAft>
                <a:spcPts val="0"/>
              </a:spcAft>
              <a:buSzPts val="2800"/>
              <a:buFont typeface="Arial"/>
              <a:buChar char="•"/>
            </a:pPr>
            <a:r>
              <a:rPr lang="en-US" sz="2800"/>
              <a:t>What can you do to complete your steps if that happens?</a:t>
            </a:r>
            <a:endParaRPr/>
          </a:p>
          <a:p>
            <a:pPr indent="0" lvl="0" marL="0" rtl="0" algn="l">
              <a:lnSpc>
                <a:spcPct val="90000"/>
              </a:lnSpc>
              <a:spcBef>
                <a:spcPts val="2133"/>
              </a:spcBef>
              <a:spcAft>
                <a:spcPts val="0"/>
              </a:spcAft>
              <a:buSzPts val="2800"/>
              <a:buNone/>
            </a:pPr>
            <a:br>
              <a:rPr lang="en-US" sz="2800"/>
            </a:br>
            <a:r>
              <a:rPr i="1" lang="en-US" sz="2800"/>
              <a:t>Write down one likely problem, and a back-up plan that feels realistic.</a:t>
            </a:r>
            <a:endParaRPr/>
          </a:p>
        </p:txBody>
      </p:sp>
      <p:sp>
        <p:nvSpPr>
          <p:cNvPr id="797" name="Google Shape;797;p27"/>
          <p:cNvSpPr txBox="1"/>
          <p:nvPr>
            <p:ph idx="2" type="body"/>
          </p:nvPr>
        </p:nvSpPr>
        <p:spPr>
          <a:xfrm>
            <a:off x="409582" y="417331"/>
            <a:ext cx="1014184" cy="6657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SzPts val="4200"/>
              <a:buNone/>
            </a:pPr>
            <a:r>
              <a:rPr lang="en-US" sz="4200"/>
              <a:t>9</a:t>
            </a:r>
            <a:endParaRPr/>
          </a:p>
        </p:txBody>
      </p:sp>
      <p:sp>
        <p:nvSpPr>
          <p:cNvPr id="798" name="Google Shape;798;p27"/>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43m</a:t>
            </a:r>
            <a:endParaRPr b="0" i="0" sz="1400" u="none" cap="none" strike="noStrike">
              <a:solidFill>
                <a:srgbClr val="000000"/>
              </a:solidFill>
              <a:latin typeface="Arial"/>
              <a:ea typeface="Arial"/>
              <a:cs typeface="Arial"/>
              <a:sym typeface="Arial"/>
            </a:endParaRPr>
          </a:p>
        </p:txBody>
      </p:sp>
      <p:pic>
        <p:nvPicPr>
          <p:cNvPr id="799" name="Google Shape;799;p27"/>
          <p:cNvPicPr preferRelativeResize="0"/>
          <p:nvPr/>
        </p:nvPicPr>
        <p:blipFill>
          <a:blip r:embed="rId3">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pic>
        <p:nvPicPr>
          <p:cNvPr id="804" name="Google Shape;804;p28"/>
          <p:cNvPicPr preferRelativeResize="0"/>
          <p:nvPr/>
        </p:nvPicPr>
        <p:blipFill rotWithShape="1">
          <a:blip r:embed="rId3">
            <a:alphaModFix/>
          </a:blip>
          <a:srcRect b="0" l="0" r="0" t="0"/>
          <a:stretch/>
        </p:blipFill>
        <p:spPr>
          <a:xfrm>
            <a:off x="745649" y="3564489"/>
            <a:ext cx="11056883" cy="2264792"/>
          </a:xfrm>
          <a:prstGeom prst="rect">
            <a:avLst/>
          </a:prstGeom>
          <a:noFill/>
          <a:ln>
            <a:noFill/>
          </a:ln>
          <a:effectLst>
            <a:outerShdw blurRad="292100" rotWithShape="0" algn="tl" dir="2700000" dist="139700">
              <a:srgbClr val="333333">
                <a:alpha val="62352"/>
              </a:srgbClr>
            </a:outerShdw>
          </a:effectLst>
        </p:spPr>
      </p:pic>
      <p:sp>
        <p:nvSpPr>
          <p:cNvPr id="805" name="Google Shape;805;p28"/>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FILL OUT YOUR BACKUP PLAN</a:t>
            </a:r>
            <a:endParaRPr/>
          </a:p>
        </p:txBody>
      </p:sp>
      <p:sp>
        <p:nvSpPr>
          <p:cNvPr id="806" name="Google Shape;806;p28"/>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SzPts val="4200"/>
              <a:buNone/>
            </a:pPr>
            <a:r>
              <a:rPr lang="en-US"/>
              <a:t>9</a:t>
            </a:r>
            <a:endParaRPr sz="4200"/>
          </a:p>
        </p:txBody>
      </p:sp>
      <p:sp>
        <p:nvSpPr>
          <p:cNvPr id="807" name="Google Shape;807;p28"/>
          <p:cNvSpPr txBox="1"/>
          <p:nvPr/>
        </p:nvSpPr>
        <p:spPr>
          <a:xfrm>
            <a:off x="2758966" y="4284278"/>
            <a:ext cx="8901672"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Comic Sans MS"/>
              <a:buNone/>
            </a:pPr>
            <a:r>
              <a:rPr b="1" i="0" lang="en-US" sz="2200" u="none" cap="none" strike="noStrike">
                <a:solidFill>
                  <a:srgbClr val="000000"/>
                </a:solidFill>
                <a:latin typeface="Comic Sans MS"/>
                <a:ea typeface="Comic Sans MS"/>
                <a:cs typeface="Comic Sans MS"/>
                <a:sym typeface="Comic Sans MS"/>
              </a:rPr>
              <a:t>I work late on Thursday and don’t have time to find coupons</a:t>
            </a:r>
            <a:endParaRPr b="0" i="0" sz="1400" u="none" cap="none" strike="noStrike">
              <a:solidFill>
                <a:srgbClr val="000000"/>
              </a:solidFill>
              <a:latin typeface="Arial"/>
              <a:ea typeface="Arial"/>
              <a:cs typeface="Arial"/>
              <a:sym typeface="Arial"/>
            </a:endParaRPr>
          </a:p>
        </p:txBody>
      </p:sp>
      <p:sp>
        <p:nvSpPr>
          <p:cNvPr id="808" name="Google Shape;808;p28"/>
          <p:cNvSpPr txBox="1"/>
          <p:nvPr/>
        </p:nvSpPr>
        <p:spPr>
          <a:xfrm>
            <a:off x="2758966" y="5075263"/>
            <a:ext cx="8901672"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Comic Sans MS"/>
              <a:buNone/>
            </a:pPr>
            <a:r>
              <a:rPr b="1" i="0" lang="en-US" sz="2200" u="none" cap="none" strike="noStrike">
                <a:solidFill>
                  <a:srgbClr val="000000"/>
                </a:solidFill>
                <a:latin typeface="Comic Sans MS"/>
                <a:ea typeface="Comic Sans MS"/>
                <a:cs typeface="Comic Sans MS"/>
                <a:sym typeface="Comic Sans MS"/>
              </a:rPr>
              <a:t>find coupons on Sunday before I go to the store</a:t>
            </a:r>
            <a:endParaRPr b="0" i="0" sz="1400" u="none" cap="none" strike="noStrike">
              <a:solidFill>
                <a:srgbClr val="000000"/>
              </a:solidFill>
              <a:latin typeface="Arial"/>
              <a:ea typeface="Arial"/>
              <a:cs typeface="Arial"/>
              <a:sym typeface="Arial"/>
            </a:endParaRPr>
          </a:p>
        </p:txBody>
      </p:sp>
      <p:sp>
        <p:nvSpPr>
          <p:cNvPr id="809" name="Google Shape;809;p28"/>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46m</a:t>
            </a:r>
            <a:endParaRPr b="0" i="0" sz="1400" u="none" cap="none" strike="noStrike">
              <a:solidFill>
                <a:srgbClr val="000000"/>
              </a:solidFill>
              <a:latin typeface="Arial"/>
              <a:ea typeface="Arial"/>
              <a:cs typeface="Arial"/>
              <a:sym typeface="Arial"/>
            </a:endParaRPr>
          </a:p>
        </p:txBody>
      </p:sp>
      <p:sp>
        <p:nvSpPr>
          <p:cNvPr id="810" name="Google Shape;810;p28"/>
          <p:cNvSpPr txBox="1"/>
          <p:nvPr/>
        </p:nvSpPr>
        <p:spPr>
          <a:xfrm>
            <a:off x="621792" y="2190367"/>
            <a:ext cx="942584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345E"/>
              </a:buClr>
              <a:buSzPts val="2400"/>
              <a:buFont typeface="Trebuchet MS"/>
              <a:buNone/>
            </a:pPr>
            <a:r>
              <a:rPr b="1" i="0" lang="en-US" sz="2400" u="none" cap="none" strike="noStrike">
                <a:solidFill>
                  <a:srgbClr val="01345E"/>
                </a:solidFill>
                <a:latin typeface="Trebuchet MS"/>
                <a:ea typeface="Trebuchet MS"/>
                <a:cs typeface="Trebuchet MS"/>
                <a:sym typeface="Trebuchet MS"/>
              </a:rPr>
              <a:t>In Section #9, write down an important or likely problem, and a back-up plan… </a:t>
            </a:r>
            <a:endParaRPr b="0" i="0" sz="2400" u="none" cap="none" strike="noStrike">
              <a:solidFill>
                <a:srgbClr val="01345E"/>
              </a:solidFill>
              <a:latin typeface="Trebuchet MS"/>
              <a:ea typeface="Trebuchet MS"/>
              <a:cs typeface="Trebuchet MS"/>
              <a:sym typeface="Trebuchet MS"/>
            </a:endParaRPr>
          </a:p>
        </p:txBody>
      </p:sp>
      <p:pic>
        <p:nvPicPr>
          <p:cNvPr id="811" name="Google Shape;811;p28"/>
          <p:cNvPicPr preferRelativeResize="0"/>
          <p:nvPr/>
        </p:nvPicPr>
        <p:blipFill>
          <a:blip r:embed="rId4">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4B87"/>
        </a:solidFill>
      </p:bgPr>
    </p:bg>
    <p:spTree>
      <p:nvGrpSpPr>
        <p:cNvPr id="815" name="Shape 815"/>
        <p:cNvGrpSpPr/>
        <p:nvPr/>
      </p:nvGrpSpPr>
      <p:grpSpPr>
        <a:xfrm>
          <a:off x="0" y="0"/>
          <a:ext cx="0" cy="0"/>
          <a:chOff x="0" y="0"/>
          <a:chExt cx="0" cy="0"/>
        </a:xfrm>
      </p:grpSpPr>
      <p:sp>
        <p:nvSpPr>
          <p:cNvPr id="816" name="Google Shape;816;p29"/>
          <p:cNvSpPr txBox="1"/>
          <p:nvPr>
            <p:ph type="ctrTitle"/>
          </p:nvPr>
        </p:nvSpPr>
        <p:spPr>
          <a:xfrm>
            <a:off x="687887" y="3024020"/>
            <a:ext cx="3207708" cy="2824306"/>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lt1"/>
              </a:buClr>
              <a:buSzPts val="4400"/>
              <a:buFont typeface="Trebuchet MS"/>
              <a:buNone/>
            </a:pPr>
            <a:r>
              <a:rPr lang="en-US"/>
              <a:t>PROBLEM SOLVING</a:t>
            </a:r>
            <a:endParaRPr/>
          </a:p>
        </p:txBody>
      </p:sp>
      <p:sp>
        <p:nvSpPr>
          <p:cNvPr id="817" name="Google Shape;817;p29"/>
          <p:cNvSpPr txBox="1"/>
          <p:nvPr>
            <p:ph idx="1" type="body"/>
          </p:nvPr>
        </p:nvSpPr>
        <p:spPr>
          <a:xfrm>
            <a:off x="4659313" y="1048871"/>
            <a:ext cx="7315200" cy="54265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b="1" lang="en-US">
                <a:solidFill>
                  <a:schemeClr val="lt2"/>
                </a:solidFill>
              </a:rPr>
              <a:t>Discussion:</a:t>
            </a:r>
            <a:endParaRPr/>
          </a:p>
          <a:p>
            <a:pPr indent="0" lvl="0" marL="0" rtl="0" algn="l">
              <a:lnSpc>
                <a:spcPct val="90000"/>
              </a:lnSpc>
              <a:spcBef>
                <a:spcPts val="1000"/>
              </a:spcBef>
              <a:spcAft>
                <a:spcPts val="0"/>
              </a:spcAft>
              <a:buSzPts val="3600"/>
              <a:buNone/>
            </a:pPr>
            <a:r>
              <a:t/>
            </a:r>
            <a:endParaRPr/>
          </a:p>
          <a:p>
            <a:pPr indent="-742950" lvl="0" marL="742950" rtl="0" algn="l">
              <a:lnSpc>
                <a:spcPct val="90000"/>
              </a:lnSpc>
              <a:spcBef>
                <a:spcPts val="1000"/>
              </a:spcBef>
              <a:spcAft>
                <a:spcPts val="0"/>
              </a:spcAft>
              <a:buSzPts val="3600"/>
              <a:buFont typeface="Arial"/>
              <a:buChar char="•"/>
            </a:pPr>
            <a:r>
              <a:rPr lang="en-US">
                <a:solidFill>
                  <a:schemeClr val="lt2"/>
                </a:solidFill>
              </a:rPr>
              <a:t>What are some things that could get in the way of the steps in your plan?</a:t>
            </a:r>
            <a:endParaRPr/>
          </a:p>
          <a:p>
            <a:pPr indent="-514350" lvl="0" marL="742950" rtl="0" algn="l">
              <a:lnSpc>
                <a:spcPct val="90000"/>
              </a:lnSpc>
              <a:spcBef>
                <a:spcPts val="1000"/>
              </a:spcBef>
              <a:spcAft>
                <a:spcPts val="0"/>
              </a:spcAft>
              <a:buSzPts val="3600"/>
              <a:buFont typeface="Arial"/>
              <a:buNone/>
            </a:pPr>
            <a:r>
              <a:t/>
            </a:r>
            <a:endParaRPr/>
          </a:p>
          <a:p>
            <a:pPr indent="-742950" lvl="0" marL="742950" rtl="0" algn="l">
              <a:lnSpc>
                <a:spcPct val="90000"/>
              </a:lnSpc>
              <a:spcBef>
                <a:spcPts val="1000"/>
              </a:spcBef>
              <a:spcAft>
                <a:spcPts val="0"/>
              </a:spcAft>
              <a:buSzPts val="3600"/>
              <a:buFont typeface="Arial"/>
              <a:buChar char="•"/>
            </a:pPr>
            <a:r>
              <a:rPr lang="en-US">
                <a:solidFill>
                  <a:schemeClr val="lt2"/>
                </a:solidFill>
              </a:rPr>
              <a:t>What is your backup plan?</a:t>
            </a:r>
            <a:endParaRPr/>
          </a:p>
        </p:txBody>
      </p:sp>
      <p:sp>
        <p:nvSpPr>
          <p:cNvPr id="818" name="Google Shape;818;p29"/>
          <p:cNvSpPr txBox="1"/>
          <p:nvPr>
            <p:ph idx="2" type="body"/>
          </p:nvPr>
        </p:nvSpPr>
        <p:spPr>
          <a:xfrm>
            <a:off x="1350576" y="6216714"/>
            <a:ext cx="1882329" cy="441898"/>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SzPts val="2800"/>
              <a:buNone/>
            </a:pPr>
            <a:r>
              <a:rPr lang="en-US"/>
              <a:t>3 min</a:t>
            </a:r>
            <a:endParaRPr/>
          </a:p>
        </p:txBody>
      </p:sp>
      <p:sp>
        <p:nvSpPr>
          <p:cNvPr id="819" name="Google Shape;819;p29"/>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8D8D8"/>
                </a:solidFill>
                <a:latin typeface="Trebuchet MS"/>
                <a:ea typeface="Trebuchet MS"/>
                <a:cs typeface="Trebuchet MS"/>
                <a:sym typeface="Trebuchet MS"/>
              </a:rPr>
              <a:t>49m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03" name="Shape 503"/>
        <p:cNvGrpSpPr/>
        <p:nvPr/>
      </p:nvGrpSpPr>
      <p:grpSpPr>
        <a:xfrm>
          <a:off x="0" y="0"/>
          <a:ext cx="0" cy="0"/>
          <a:chOff x="0" y="0"/>
          <a:chExt cx="0" cy="0"/>
        </a:xfrm>
      </p:grpSpPr>
      <p:sp>
        <p:nvSpPr>
          <p:cNvPr id="504" name="Google Shape;504;p3"/>
          <p:cNvSpPr txBox="1"/>
          <p:nvPr>
            <p:ph type="ctrTitle"/>
          </p:nvPr>
        </p:nvSpPr>
        <p:spPr>
          <a:xfrm>
            <a:off x="1835570" y="139379"/>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5400"/>
              <a:buFont typeface="Trebuchet MS"/>
              <a:buNone/>
            </a:pPr>
            <a:r>
              <a:rPr lang="en-US">
                <a:solidFill>
                  <a:srgbClr val="FFFFFF"/>
                </a:solidFill>
              </a:rPr>
              <a:t>Virtual Webinar</a:t>
            </a:r>
            <a:endParaRPr>
              <a:solidFill>
                <a:srgbClr val="FFFFFF"/>
              </a:solidFill>
            </a:endParaRPr>
          </a:p>
        </p:txBody>
      </p:sp>
      <p:sp>
        <p:nvSpPr>
          <p:cNvPr id="505" name="Google Shape;505;p3"/>
          <p:cNvSpPr txBox="1"/>
          <p:nvPr>
            <p:ph idx="1" type="subTitle"/>
          </p:nvPr>
        </p:nvSpPr>
        <p:spPr>
          <a:xfrm>
            <a:off x="1719209" y="4295255"/>
            <a:ext cx="9144000" cy="1336554"/>
          </a:xfrm>
          <a:prstGeom prst="rect">
            <a:avLst/>
          </a:prstGeom>
          <a:noFill/>
          <a:ln>
            <a:noFill/>
          </a:ln>
        </p:spPr>
        <p:txBody>
          <a:bodyPr anchorCtr="0" anchor="t" bIns="45700" lIns="91425" spcFirstLastPara="1" rIns="91425" wrap="square" tIns="45700">
            <a:normAutofit/>
          </a:bodyPr>
          <a:lstStyle/>
          <a:p>
            <a:pPr indent="-457200" lvl="0" marL="457200" rtl="0" algn="l">
              <a:lnSpc>
                <a:spcPct val="80000"/>
              </a:lnSpc>
              <a:spcBef>
                <a:spcPts val="0"/>
              </a:spcBef>
              <a:spcAft>
                <a:spcPts val="0"/>
              </a:spcAft>
              <a:buSzPts val="3200"/>
              <a:buFont typeface="Arial"/>
              <a:buChar char="•"/>
            </a:pPr>
            <a:r>
              <a:rPr lang="en-US">
                <a:solidFill>
                  <a:srgbClr val="FFFFFF"/>
                </a:solidFill>
              </a:rPr>
              <a:t>Muted lines </a:t>
            </a:r>
            <a:endParaRPr/>
          </a:p>
          <a:p>
            <a:pPr indent="-457200" lvl="0" marL="457200" rtl="0" algn="l">
              <a:lnSpc>
                <a:spcPct val="80000"/>
              </a:lnSpc>
              <a:spcBef>
                <a:spcPts val="0"/>
              </a:spcBef>
              <a:spcAft>
                <a:spcPts val="0"/>
              </a:spcAft>
              <a:buSzPts val="3200"/>
              <a:buFont typeface="Arial"/>
              <a:buChar char="•"/>
            </a:pPr>
            <a:r>
              <a:rPr lang="en-US">
                <a:solidFill>
                  <a:srgbClr val="FFFFFF"/>
                </a:solidFill>
              </a:rPr>
              <a:t>Raise your hand if you’d like to be unmuted </a:t>
            </a:r>
            <a:endParaRPr/>
          </a:p>
          <a:p>
            <a:pPr indent="-457200" lvl="0" marL="457200" rtl="0" algn="l">
              <a:lnSpc>
                <a:spcPct val="80000"/>
              </a:lnSpc>
              <a:spcBef>
                <a:spcPts val="0"/>
              </a:spcBef>
              <a:spcAft>
                <a:spcPts val="0"/>
              </a:spcAft>
              <a:buSzPts val="3200"/>
              <a:buFont typeface="Arial"/>
              <a:buChar char="•"/>
            </a:pPr>
            <a:r>
              <a:rPr lang="en-US">
                <a:solidFill>
                  <a:srgbClr val="FFFFFF"/>
                </a:solidFill>
              </a:rPr>
              <a:t>Type on the chat box any time! </a:t>
            </a:r>
            <a:endParaRPr>
              <a:solidFill>
                <a:srgbClr val="FFFFFF"/>
              </a:solidFill>
            </a:endParaRPr>
          </a:p>
        </p:txBody>
      </p:sp>
      <p:sp>
        <p:nvSpPr>
          <p:cNvPr id="506" name="Google Shape;506;p3"/>
          <p:cNvSpPr txBox="1"/>
          <p:nvPr>
            <p:ph idx="12" type="sldNum"/>
          </p:nvPr>
        </p:nvSpPr>
        <p:spPr>
          <a:xfrm>
            <a:off x="11383188" y="5305283"/>
            <a:ext cx="731700" cy="525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FFFFFF"/>
                </a:solidFill>
                <a:latin typeface="Trebuchet MS"/>
                <a:ea typeface="Trebuchet MS"/>
                <a:cs typeface="Trebuchet MS"/>
                <a:sym typeface="Trebuchet MS"/>
              </a:rPr>
              <a:t>‹#›</a:t>
            </a:fld>
            <a:endParaRPr b="0" i="0" sz="1300" u="none" cap="none" strike="noStrike">
              <a:solidFill>
                <a:srgbClr val="FFFFFF"/>
              </a:solidFill>
              <a:latin typeface="Trebuchet MS"/>
              <a:ea typeface="Trebuchet MS"/>
              <a:cs typeface="Trebuchet MS"/>
              <a:sym typeface="Trebuchet MS"/>
            </a:endParaRPr>
          </a:p>
        </p:txBody>
      </p:sp>
      <p:pic>
        <p:nvPicPr>
          <p:cNvPr id="507" name="Google Shape;507;p3"/>
          <p:cNvPicPr preferRelativeResize="0"/>
          <p:nvPr/>
        </p:nvPicPr>
        <p:blipFill>
          <a:blip r:embed="rId3">
            <a:alphaModFix/>
          </a:blip>
          <a:stretch>
            <a:fillRect/>
          </a:stretch>
        </p:blipFill>
        <p:spPr>
          <a:xfrm>
            <a:off x="10979575" y="78600"/>
            <a:ext cx="1144225" cy="554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30"/>
          <p:cNvSpPr txBox="1"/>
          <p:nvPr>
            <p:ph type="ctrTitle"/>
          </p:nvPr>
        </p:nvSpPr>
        <p:spPr>
          <a:xfrm>
            <a:off x="1719209"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1"/>
              </a:buClr>
              <a:buSzPts val="4860"/>
              <a:buFont typeface="Trebuchet MS"/>
              <a:buNone/>
            </a:pPr>
            <a:br>
              <a:rPr lang="en-US" sz="4374"/>
            </a:br>
            <a:br>
              <a:rPr lang="en-US" sz="4374"/>
            </a:br>
            <a:r>
              <a:rPr lang="en-US" sz="4374"/>
              <a:t>REMEMBER: Setbacks </a:t>
            </a:r>
            <a:br>
              <a:rPr lang="en-US" sz="4374"/>
            </a:br>
            <a:r>
              <a:rPr lang="en-US" sz="4374"/>
              <a:t>are NOT failures!</a:t>
            </a:r>
            <a:br>
              <a:rPr lang="en-US" sz="4374"/>
            </a:br>
            <a:endParaRPr sz="4374"/>
          </a:p>
        </p:txBody>
      </p:sp>
      <p:sp>
        <p:nvSpPr>
          <p:cNvPr id="825" name="Google Shape;825;p30"/>
          <p:cNvSpPr txBox="1"/>
          <p:nvPr>
            <p:ph idx="1" type="subTitle"/>
          </p:nvPr>
        </p:nvSpPr>
        <p:spPr>
          <a:xfrm>
            <a:off x="1719209" y="4019210"/>
            <a:ext cx="9144000" cy="240565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200"/>
              <a:buNone/>
            </a:pPr>
            <a:r>
              <a:rPr lang="en-US"/>
              <a:t>If you need to spend your savings before you reach your goal, that’s okay.</a:t>
            </a:r>
            <a:endParaRPr/>
          </a:p>
          <a:p>
            <a:pPr indent="0" lvl="0" marL="0" rtl="0" algn="ctr">
              <a:lnSpc>
                <a:spcPct val="90000"/>
              </a:lnSpc>
              <a:spcBef>
                <a:spcPts val="1000"/>
              </a:spcBef>
              <a:spcAft>
                <a:spcPts val="0"/>
              </a:spcAft>
              <a:buSzPts val="3200"/>
              <a:buNone/>
            </a:pPr>
            <a:r>
              <a:t/>
            </a:r>
            <a:endParaRPr/>
          </a:p>
          <a:p>
            <a:pPr indent="0" lvl="0" marL="0" rtl="0" algn="ctr">
              <a:lnSpc>
                <a:spcPct val="90000"/>
              </a:lnSpc>
              <a:spcBef>
                <a:spcPts val="1000"/>
              </a:spcBef>
              <a:spcAft>
                <a:spcPts val="0"/>
              </a:spcAft>
              <a:buSzPts val="3200"/>
              <a:buNone/>
            </a:pPr>
            <a:r>
              <a:rPr lang="en-US"/>
              <a:t>Just start saving again.</a:t>
            </a:r>
            <a:endParaRPr/>
          </a:p>
        </p:txBody>
      </p:sp>
      <p:sp>
        <p:nvSpPr>
          <p:cNvPr id="826" name="Google Shape;826;p30"/>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9D9D9"/>
                </a:solidFill>
                <a:latin typeface="Trebuchet MS"/>
                <a:ea typeface="Trebuchet MS"/>
                <a:cs typeface="Trebuchet MS"/>
                <a:sym typeface="Trebuchet MS"/>
              </a:rPr>
              <a:t>50m</a:t>
            </a:r>
            <a:endParaRPr b="0" i="0" sz="1400" u="none" cap="none" strike="noStrike">
              <a:solidFill>
                <a:srgbClr val="000000"/>
              </a:solidFill>
              <a:latin typeface="Arial"/>
              <a:ea typeface="Arial"/>
              <a:cs typeface="Arial"/>
              <a:sym typeface="Arial"/>
            </a:endParaRPr>
          </a:p>
        </p:txBody>
      </p:sp>
      <p:pic>
        <p:nvPicPr>
          <p:cNvPr id="827" name="Google Shape;827;p30"/>
          <p:cNvPicPr preferRelativeResize="0"/>
          <p:nvPr/>
        </p:nvPicPr>
        <p:blipFill>
          <a:blip r:embed="rId3">
            <a:alphaModFix/>
          </a:blip>
          <a:stretch>
            <a:fillRect/>
          </a:stretch>
        </p:blipFill>
        <p:spPr>
          <a:xfrm>
            <a:off x="10972800" y="152400"/>
            <a:ext cx="1152525" cy="5429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p31"/>
          <p:cNvPicPr preferRelativeResize="0"/>
          <p:nvPr/>
        </p:nvPicPr>
        <p:blipFill rotWithShape="1">
          <a:blip r:embed="rId3">
            <a:alphaModFix/>
          </a:blip>
          <a:srcRect b="0" l="0" r="0" t="0"/>
          <a:stretch/>
        </p:blipFill>
        <p:spPr>
          <a:xfrm>
            <a:off x="672523" y="5514250"/>
            <a:ext cx="10458276" cy="868997"/>
          </a:xfrm>
          <a:prstGeom prst="rect">
            <a:avLst/>
          </a:prstGeom>
          <a:noFill/>
          <a:ln>
            <a:noFill/>
          </a:ln>
          <a:effectLst>
            <a:outerShdw blurRad="292100" rotWithShape="0" algn="tl" dir="2700000" dist="139700">
              <a:srgbClr val="333333">
                <a:alpha val="62352"/>
              </a:srgbClr>
            </a:outerShdw>
          </a:effectLst>
        </p:spPr>
      </p:pic>
      <p:sp>
        <p:nvSpPr>
          <p:cNvPr id="833" name="Google Shape;833;p31"/>
          <p:cNvSpPr txBox="1"/>
          <p:nvPr>
            <p:ph type="ctrTitle"/>
          </p:nvPr>
        </p:nvSpPr>
        <p:spPr>
          <a:xfrm>
            <a:off x="1641253" y="210085"/>
            <a:ext cx="10333260" cy="11550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Trebuchet MS"/>
              <a:buNone/>
            </a:pPr>
            <a:r>
              <a:rPr lang="en-US"/>
              <a:t>SET MY REMINDERS</a:t>
            </a:r>
            <a:endParaRPr/>
          </a:p>
        </p:txBody>
      </p:sp>
      <p:sp>
        <p:nvSpPr>
          <p:cNvPr id="834" name="Google Shape;834;p31"/>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10</a:t>
            </a:r>
            <a:endParaRPr/>
          </a:p>
        </p:txBody>
      </p:sp>
      <p:sp>
        <p:nvSpPr>
          <p:cNvPr id="835" name="Google Shape;835;p31"/>
          <p:cNvSpPr txBox="1"/>
          <p:nvPr/>
        </p:nvSpPr>
        <p:spPr>
          <a:xfrm>
            <a:off x="4249021" y="5751477"/>
            <a:ext cx="6881778"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omic Sans MS"/>
              <a:buNone/>
            </a:pPr>
            <a:r>
              <a:rPr b="0" i="0" lang="en-US" sz="1600" u="none" cap="none" strike="noStrike">
                <a:solidFill>
                  <a:srgbClr val="000000"/>
                </a:solidFill>
                <a:latin typeface="Comic Sans MS"/>
                <a:ea typeface="Comic Sans MS"/>
                <a:cs typeface="Comic Sans MS"/>
                <a:sym typeface="Comic Sans MS"/>
              </a:rPr>
              <a:t>On my mirror</a:t>
            </a:r>
            <a:endParaRPr b="0" i="0" sz="1400" u="none" cap="none" strike="noStrike">
              <a:solidFill>
                <a:srgbClr val="000000"/>
              </a:solidFill>
              <a:latin typeface="Arial"/>
              <a:ea typeface="Arial"/>
              <a:cs typeface="Arial"/>
              <a:sym typeface="Arial"/>
            </a:endParaRPr>
          </a:p>
        </p:txBody>
      </p:sp>
      <p:sp>
        <p:nvSpPr>
          <p:cNvPr id="836" name="Google Shape;836;p31"/>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BFBFBF"/>
                </a:solidFill>
                <a:latin typeface="Trebuchet MS"/>
                <a:ea typeface="Trebuchet MS"/>
                <a:cs typeface="Trebuchet MS"/>
                <a:sym typeface="Trebuchet MS"/>
              </a:rPr>
              <a:t>54m</a:t>
            </a:r>
            <a:endParaRPr b="0" i="0" sz="1400" u="none" cap="none" strike="noStrike">
              <a:solidFill>
                <a:srgbClr val="000000"/>
              </a:solidFill>
              <a:latin typeface="Arial"/>
              <a:ea typeface="Arial"/>
              <a:cs typeface="Arial"/>
              <a:sym typeface="Arial"/>
            </a:endParaRPr>
          </a:p>
        </p:txBody>
      </p:sp>
      <p:pic>
        <p:nvPicPr>
          <p:cNvPr id="837" name="Google Shape;837;p31"/>
          <p:cNvPicPr preferRelativeResize="0"/>
          <p:nvPr/>
        </p:nvPicPr>
        <p:blipFill rotWithShape="1">
          <a:blip r:embed="rId4">
            <a:alphaModFix/>
          </a:blip>
          <a:srcRect b="0" l="0" r="0" t="0"/>
          <a:stretch/>
        </p:blipFill>
        <p:spPr>
          <a:xfrm>
            <a:off x="3889384" y="2039226"/>
            <a:ext cx="1001362" cy="1072348"/>
          </a:xfrm>
          <a:prstGeom prst="rect">
            <a:avLst/>
          </a:prstGeom>
          <a:noFill/>
          <a:ln>
            <a:noFill/>
          </a:ln>
        </p:spPr>
      </p:pic>
      <p:pic>
        <p:nvPicPr>
          <p:cNvPr id="838" name="Google Shape;838;p31"/>
          <p:cNvPicPr preferRelativeResize="0"/>
          <p:nvPr/>
        </p:nvPicPr>
        <p:blipFill rotWithShape="1">
          <a:blip r:embed="rId5">
            <a:alphaModFix/>
          </a:blip>
          <a:srcRect b="0" l="0" r="0" t="0"/>
          <a:stretch/>
        </p:blipFill>
        <p:spPr>
          <a:xfrm>
            <a:off x="1394290" y="2117946"/>
            <a:ext cx="1011964" cy="951826"/>
          </a:xfrm>
          <a:prstGeom prst="rect">
            <a:avLst/>
          </a:prstGeom>
          <a:noFill/>
          <a:ln>
            <a:noFill/>
          </a:ln>
        </p:spPr>
      </p:pic>
      <p:pic>
        <p:nvPicPr>
          <p:cNvPr id="839" name="Google Shape;839;p31"/>
          <p:cNvPicPr preferRelativeResize="0"/>
          <p:nvPr/>
        </p:nvPicPr>
        <p:blipFill rotWithShape="1">
          <a:blip r:embed="rId6">
            <a:alphaModFix/>
          </a:blip>
          <a:srcRect b="0" l="0" r="0" t="0"/>
          <a:stretch/>
        </p:blipFill>
        <p:spPr>
          <a:xfrm>
            <a:off x="6509608" y="2104639"/>
            <a:ext cx="972197" cy="972197"/>
          </a:xfrm>
          <a:prstGeom prst="rect">
            <a:avLst/>
          </a:prstGeom>
          <a:noFill/>
          <a:ln>
            <a:noFill/>
          </a:ln>
        </p:spPr>
      </p:pic>
      <p:pic>
        <p:nvPicPr>
          <p:cNvPr id="840" name="Google Shape;840;p31"/>
          <p:cNvPicPr preferRelativeResize="0"/>
          <p:nvPr/>
        </p:nvPicPr>
        <p:blipFill rotWithShape="1">
          <a:blip r:embed="rId7">
            <a:alphaModFix/>
          </a:blip>
          <a:srcRect b="0" l="0" r="0" t="0"/>
          <a:stretch/>
        </p:blipFill>
        <p:spPr>
          <a:xfrm>
            <a:off x="9440432" y="2039225"/>
            <a:ext cx="972197" cy="972197"/>
          </a:xfrm>
          <a:prstGeom prst="rect">
            <a:avLst/>
          </a:prstGeom>
          <a:noFill/>
          <a:ln>
            <a:noFill/>
          </a:ln>
        </p:spPr>
      </p:pic>
      <p:sp>
        <p:nvSpPr>
          <p:cNvPr id="841" name="Google Shape;841;p31"/>
          <p:cNvSpPr txBox="1"/>
          <p:nvPr/>
        </p:nvSpPr>
        <p:spPr>
          <a:xfrm>
            <a:off x="672523" y="3406041"/>
            <a:ext cx="245549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rebuchet MS"/>
              <a:buNone/>
            </a:pPr>
            <a:r>
              <a:rPr b="0" i="0" lang="en-US" sz="1800" u="none" cap="none" strike="noStrike">
                <a:solidFill>
                  <a:srgbClr val="000000"/>
                </a:solidFill>
                <a:latin typeface="Trebuchet MS"/>
                <a:ea typeface="Trebuchet MS"/>
                <a:cs typeface="Trebuchet MS"/>
                <a:sym typeface="Trebuchet MS"/>
              </a:rPr>
              <a:t>Use a </a:t>
            </a:r>
            <a:r>
              <a:rPr b="1" i="0" lang="en-US" sz="1800" u="none" cap="none" strike="noStrike">
                <a:solidFill>
                  <a:srgbClr val="083E69"/>
                </a:solidFill>
                <a:latin typeface="Trebuchet MS"/>
                <a:ea typeface="Trebuchet MS"/>
                <a:cs typeface="Trebuchet MS"/>
                <a:sym typeface="Trebuchet MS"/>
              </a:rPr>
              <a:t>reminder app</a:t>
            </a:r>
            <a:r>
              <a:rPr b="0" i="0" lang="en-US" sz="1800" u="none" cap="none" strike="noStrike">
                <a:solidFill>
                  <a:srgbClr val="000000"/>
                </a:solidFill>
                <a:latin typeface="Trebuchet MS"/>
                <a:ea typeface="Trebuchet MS"/>
                <a:cs typeface="Trebuchet MS"/>
                <a:sym typeface="Trebuchet MS"/>
              </a:rPr>
              <a:t> or set one through your phone calendar. </a:t>
            </a:r>
            <a:endParaRPr b="0" i="0" sz="1400" u="none" cap="none" strike="noStrike">
              <a:solidFill>
                <a:srgbClr val="000000"/>
              </a:solidFill>
              <a:latin typeface="Arial"/>
              <a:ea typeface="Arial"/>
              <a:cs typeface="Arial"/>
              <a:sym typeface="Arial"/>
            </a:endParaRPr>
          </a:p>
        </p:txBody>
      </p:sp>
      <p:sp>
        <p:nvSpPr>
          <p:cNvPr id="842" name="Google Shape;842;p31"/>
          <p:cNvSpPr txBox="1"/>
          <p:nvPr/>
        </p:nvSpPr>
        <p:spPr>
          <a:xfrm>
            <a:off x="3162316" y="3406041"/>
            <a:ext cx="245549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rebuchet MS"/>
              <a:buNone/>
            </a:pPr>
            <a:r>
              <a:rPr b="0" i="0" lang="en-US" sz="1800" u="none" cap="none" strike="noStrike">
                <a:solidFill>
                  <a:srgbClr val="000000"/>
                </a:solidFill>
                <a:latin typeface="Trebuchet MS"/>
                <a:ea typeface="Trebuchet MS"/>
                <a:cs typeface="Trebuchet MS"/>
                <a:sym typeface="Trebuchet MS"/>
              </a:rPr>
              <a:t>Write down your steps on a </a:t>
            </a:r>
            <a:r>
              <a:rPr b="1" i="0" lang="en-US" sz="1800" u="none" cap="none" strike="noStrike">
                <a:solidFill>
                  <a:srgbClr val="083E69"/>
                </a:solidFill>
                <a:latin typeface="Trebuchet MS"/>
                <a:ea typeface="Trebuchet MS"/>
                <a:cs typeface="Trebuchet MS"/>
                <a:sym typeface="Trebuchet MS"/>
              </a:rPr>
              <a:t>paper calendar</a:t>
            </a:r>
            <a:r>
              <a:rPr b="0" i="0" lang="en-US" sz="1800" u="none" cap="none" strike="noStrike">
                <a:solidFill>
                  <a:srgbClr val="000000"/>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p:txBody>
      </p:sp>
      <p:sp>
        <p:nvSpPr>
          <p:cNvPr id="843" name="Google Shape;843;p31"/>
          <p:cNvSpPr txBox="1"/>
          <p:nvPr/>
        </p:nvSpPr>
        <p:spPr>
          <a:xfrm>
            <a:off x="5690986" y="3406041"/>
            <a:ext cx="260944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rebuchet MS"/>
              <a:buNone/>
            </a:pPr>
            <a:r>
              <a:rPr b="0" i="0" lang="en-US" sz="1800" u="none" cap="none" strike="noStrike">
                <a:solidFill>
                  <a:srgbClr val="000000"/>
                </a:solidFill>
                <a:latin typeface="Trebuchet MS"/>
                <a:ea typeface="Trebuchet MS"/>
                <a:cs typeface="Trebuchet MS"/>
                <a:sym typeface="Trebuchet MS"/>
              </a:rPr>
              <a:t>Take a picture of your plan and set it as the </a:t>
            </a:r>
            <a:r>
              <a:rPr b="1" i="0" lang="en-US" sz="1800" u="none" cap="none" strike="noStrike">
                <a:solidFill>
                  <a:srgbClr val="083E69"/>
                </a:solidFill>
                <a:latin typeface="Trebuchet MS"/>
                <a:ea typeface="Trebuchet MS"/>
                <a:cs typeface="Trebuchet MS"/>
                <a:sym typeface="Trebuchet MS"/>
              </a:rPr>
              <a:t>lock screen</a:t>
            </a:r>
            <a:r>
              <a:rPr b="0" i="0" lang="en-US" sz="1800" u="none" cap="none" strike="noStrike">
                <a:solidFill>
                  <a:srgbClr val="083E69"/>
                </a:solidFill>
                <a:latin typeface="Trebuchet MS"/>
                <a:ea typeface="Trebuchet MS"/>
                <a:cs typeface="Trebuchet MS"/>
                <a:sym typeface="Trebuchet MS"/>
              </a:rPr>
              <a:t> </a:t>
            </a:r>
            <a:r>
              <a:rPr b="0" i="0" lang="en-US" sz="1800" u="none" cap="none" strike="noStrike">
                <a:solidFill>
                  <a:srgbClr val="000000"/>
                </a:solidFill>
                <a:latin typeface="Trebuchet MS"/>
                <a:ea typeface="Trebuchet MS"/>
                <a:cs typeface="Trebuchet MS"/>
                <a:sym typeface="Trebuchet MS"/>
              </a:rPr>
              <a:t>on your phone. </a:t>
            </a:r>
            <a:endParaRPr b="0" i="0" sz="1400" u="none" cap="none" strike="noStrike">
              <a:solidFill>
                <a:srgbClr val="000000"/>
              </a:solidFill>
              <a:latin typeface="Arial"/>
              <a:ea typeface="Arial"/>
              <a:cs typeface="Arial"/>
              <a:sym typeface="Arial"/>
            </a:endParaRPr>
          </a:p>
        </p:txBody>
      </p:sp>
      <p:sp>
        <p:nvSpPr>
          <p:cNvPr id="844" name="Google Shape;844;p31"/>
          <p:cNvSpPr txBox="1"/>
          <p:nvPr/>
        </p:nvSpPr>
        <p:spPr>
          <a:xfrm>
            <a:off x="8478112" y="3406041"/>
            <a:ext cx="289683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Trebuchet MS"/>
              <a:buNone/>
            </a:pPr>
            <a:r>
              <a:rPr b="0" i="0" lang="en-US" sz="1800" u="none" cap="none" strike="noStrike">
                <a:solidFill>
                  <a:srgbClr val="000000"/>
                </a:solidFill>
                <a:latin typeface="Trebuchet MS"/>
                <a:ea typeface="Trebuchet MS"/>
                <a:cs typeface="Trebuchet MS"/>
                <a:sym typeface="Trebuchet MS"/>
              </a:rPr>
              <a:t>Write on </a:t>
            </a:r>
            <a:r>
              <a:rPr b="1" i="0" lang="en-US" sz="1800" u="none" cap="none" strike="noStrike">
                <a:solidFill>
                  <a:srgbClr val="083E69"/>
                </a:solidFill>
                <a:latin typeface="Trebuchet MS"/>
                <a:ea typeface="Trebuchet MS"/>
                <a:cs typeface="Trebuchet MS"/>
                <a:sym typeface="Trebuchet MS"/>
              </a:rPr>
              <a:t>the sticker</a:t>
            </a:r>
            <a:r>
              <a:rPr b="0" i="0" lang="en-US" sz="1800" u="none" cap="none" strike="noStrike">
                <a:solidFill>
                  <a:srgbClr val="000000"/>
                </a:solidFill>
                <a:latin typeface="Trebuchet MS"/>
                <a:ea typeface="Trebuchet MS"/>
                <a:cs typeface="Trebuchet MS"/>
                <a:sym typeface="Trebuchet MS"/>
              </a:rPr>
              <a:t> and put it somewhere you’ll see it, like your bathroom mirror or your wallet. </a:t>
            </a:r>
            <a:endParaRPr b="0" i="0" sz="1400" u="none" cap="none" strike="noStrike">
              <a:solidFill>
                <a:srgbClr val="000000"/>
              </a:solidFill>
              <a:latin typeface="Arial"/>
              <a:ea typeface="Arial"/>
              <a:cs typeface="Arial"/>
              <a:sym typeface="Arial"/>
            </a:endParaRPr>
          </a:p>
        </p:txBody>
      </p:sp>
      <p:cxnSp>
        <p:nvCxnSpPr>
          <p:cNvPr id="845" name="Google Shape;845;p31"/>
          <p:cNvCxnSpPr/>
          <p:nvPr/>
        </p:nvCxnSpPr>
        <p:spPr>
          <a:xfrm flipH="1" rot="10800000">
            <a:off x="6483629" y="3258105"/>
            <a:ext cx="1024154" cy="1405"/>
          </a:xfrm>
          <a:prstGeom prst="straightConnector1">
            <a:avLst/>
          </a:prstGeom>
          <a:noFill/>
          <a:ln cap="flat" cmpd="sng" w="44450">
            <a:solidFill>
              <a:schemeClr val="accent1"/>
            </a:solidFill>
            <a:prstDash val="solid"/>
            <a:miter lim="800000"/>
            <a:headEnd len="sm" w="sm" type="none"/>
            <a:tailEnd len="sm" w="sm" type="none"/>
          </a:ln>
        </p:spPr>
      </p:cxnSp>
      <p:cxnSp>
        <p:nvCxnSpPr>
          <p:cNvPr id="846" name="Google Shape;846;p31"/>
          <p:cNvCxnSpPr/>
          <p:nvPr/>
        </p:nvCxnSpPr>
        <p:spPr>
          <a:xfrm flipH="1" rot="10800000">
            <a:off x="3877988" y="3258105"/>
            <a:ext cx="1024154" cy="1405"/>
          </a:xfrm>
          <a:prstGeom prst="straightConnector1">
            <a:avLst/>
          </a:prstGeom>
          <a:noFill/>
          <a:ln cap="flat" cmpd="sng" w="44450">
            <a:solidFill>
              <a:schemeClr val="accent1"/>
            </a:solidFill>
            <a:prstDash val="solid"/>
            <a:miter lim="800000"/>
            <a:headEnd len="sm" w="sm" type="none"/>
            <a:tailEnd len="sm" w="sm" type="none"/>
          </a:ln>
        </p:spPr>
      </p:cxnSp>
      <p:cxnSp>
        <p:nvCxnSpPr>
          <p:cNvPr id="847" name="Google Shape;847;p31"/>
          <p:cNvCxnSpPr/>
          <p:nvPr/>
        </p:nvCxnSpPr>
        <p:spPr>
          <a:xfrm flipH="1" rot="10800000">
            <a:off x="1388195" y="3258105"/>
            <a:ext cx="1024154" cy="1405"/>
          </a:xfrm>
          <a:prstGeom prst="straightConnector1">
            <a:avLst/>
          </a:prstGeom>
          <a:noFill/>
          <a:ln cap="flat" cmpd="sng" w="44450">
            <a:solidFill>
              <a:schemeClr val="accent1"/>
            </a:solidFill>
            <a:prstDash val="solid"/>
            <a:miter lim="800000"/>
            <a:headEnd len="sm" w="sm" type="none"/>
            <a:tailEnd len="sm" w="sm" type="none"/>
          </a:ln>
        </p:spPr>
      </p:cxnSp>
      <p:cxnSp>
        <p:nvCxnSpPr>
          <p:cNvPr id="848" name="Google Shape;848;p31"/>
          <p:cNvCxnSpPr/>
          <p:nvPr/>
        </p:nvCxnSpPr>
        <p:spPr>
          <a:xfrm flipH="1" rot="10800000">
            <a:off x="9414453" y="3258105"/>
            <a:ext cx="1024154" cy="1405"/>
          </a:xfrm>
          <a:prstGeom prst="straightConnector1">
            <a:avLst/>
          </a:prstGeom>
          <a:noFill/>
          <a:ln cap="flat" cmpd="sng" w="44450">
            <a:solidFill>
              <a:schemeClr val="accent1"/>
            </a:solidFill>
            <a:prstDash val="solid"/>
            <a:miter lim="800000"/>
            <a:headEnd len="sm" w="sm" type="none"/>
            <a:tailEnd len="sm" w="sm" type="none"/>
          </a:ln>
        </p:spPr>
      </p:cxnSp>
      <p:sp>
        <p:nvSpPr>
          <p:cNvPr id="849" name="Google Shape;849;p31"/>
          <p:cNvSpPr txBox="1"/>
          <p:nvPr/>
        </p:nvSpPr>
        <p:spPr>
          <a:xfrm>
            <a:off x="621792" y="4848847"/>
            <a:ext cx="942584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345E"/>
              </a:buClr>
              <a:buSzPts val="2400"/>
              <a:buFont typeface="Trebuchet MS"/>
              <a:buNone/>
            </a:pPr>
            <a:r>
              <a:rPr b="1" i="0" lang="en-US" sz="2400" u="none" cap="none" strike="noStrike">
                <a:solidFill>
                  <a:srgbClr val="01345E"/>
                </a:solidFill>
                <a:latin typeface="Trebuchet MS"/>
                <a:ea typeface="Trebuchet MS"/>
                <a:cs typeface="Trebuchet MS"/>
                <a:sym typeface="Trebuchet MS"/>
              </a:rPr>
              <a:t>In Section #10, write where you’ll put your reminder… </a:t>
            </a:r>
            <a:endParaRPr b="0" i="0" sz="2400" u="none" cap="none" strike="noStrike">
              <a:solidFill>
                <a:srgbClr val="01345E"/>
              </a:solidFill>
              <a:latin typeface="Trebuchet MS"/>
              <a:ea typeface="Trebuchet MS"/>
              <a:cs typeface="Trebuchet MS"/>
              <a:sym typeface="Trebuchet MS"/>
            </a:endParaRPr>
          </a:p>
        </p:txBody>
      </p:sp>
      <p:pic>
        <p:nvPicPr>
          <p:cNvPr id="850" name="Google Shape;850;p31"/>
          <p:cNvPicPr preferRelativeResize="0"/>
          <p:nvPr/>
        </p:nvPicPr>
        <p:blipFill>
          <a:blip r:embed="rId8">
            <a:alphaModFix/>
          </a:blip>
          <a:stretch>
            <a:fillRect/>
          </a:stretch>
        </p:blipFill>
        <p:spPr>
          <a:xfrm>
            <a:off x="10997300" y="145950"/>
            <a:ext cx="1103025" cy="523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32"/>
          <p:cNvSpPr txBox="1"/>
          <p:nvPr>
            <p:ph type="title"/>
          </p:nvPr>
        </p:nvSpPr>
        <p:spPr>
          <a:xfrm>
            <a:off x="731520" y="593367"/>
            <a:ext cx="11044880" cy="7636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rgbClr val="004879"/>
              </a:buClr>
              <a:buSzPts val="3000"/>
              <a:buFont typeface="Trebuchet MS"/>
              <a:buNone/>
            </a:pPr>
            <a:r>
              <a:rPr lang="en-US"/>
              <a:t>You Made a Lot of Progress Today!</a:t>
            </a:r>
            <a:endParaRPr/>
          </a:p>
        </p:txBody>
      </p:sp>
      <p:sp>
        <p:nvSpPr>
          <p:cNvPr id="856" name="Google Shape;856;p32"/>
          <p:cNvSpPr/>
          <p:nvPr/>
        </p:nvSpPr>
        <p:spPr>
          <a:xfrm>
            <a:off x="2087518" y="2202836"/>
            <a:ext cx="8330184" cy="548640"/>
          </a:xfrm>
          <a:prstGeom prst="rect">
            <a:avLst/>
          </a:prstGeom>
          <a:solidFill>
            <a:srgbClr val="D5ECFF"/>
          </a:solidFill>
          <a:ln>
            <a:noFill/>
          </a:ln>
        </p:spPr>
        <p:txBody>
          <a:bodyPr anchorCtr="0" anchor="ctr" bIns="45700" lIns="91425" spcFirstLastPara="1" rIns="91425" wrap="square" tIns="45700">
            <a:noAutofit/>
          </a:bodyPr>
          <a:lstStyle/>
          <a:p>
            <a:pPr indent="-285750" lvl="0" marL="285750" marR="0" rtl="0" algn="ctr">
              <a:lnSpc>
                <a:spcPct val="100000"/>
              </a:lnSpc>
              <a:spcBef>
                <a:spcPts val="0"/>
              </a:spcBef>
              <a:spcAft>
                <a:spcPts val="0"/>
              </a:spcAft>
              <a:buClr>
                <a:srgbClr val="083E69"/>
              </a:buClr>
              <a:buSzPts val="2600"/>
              <a:buFont typeface="Noto Sans Symbols"/>
              <a:buChar char="✔"/>
            </a:pPr>
            <a:r>
              <a:rPr b="1" i="0" lang="en-US" sz="2600" u="none" cap="none" strike="noStrike">
                <a:solidFill>
                  <a:srgbClr val="083E69"/>
                </a:solidFill>
                <a:latin typeface="Trebuchet MS"/>
                <a:ea typeface="Trebuchet MS"/>
                <a:cs typeface="Trebuchet MS"/>
                <a:sym typeface="Trebuchet MS"/>
              </a:rPr>
              <a:t>  Chose a Savings Goal</a:t>
            </a:r>
            <a:endParaRPr b="0" i="0" sz="1400" u="none" cap="none" strike="noStrike">
              <a:solidFill>
                <a:srgbClr val="000000"/>
              </a:solidFill>
              <a:latin typeface="Arial"/>
              <a:ea typeface="Arial"/>
              <a:cs typeface="Arial"/>
              <a:sym typeface="Arial"/>
            </a:endParaRPr>
          </a:p>
        </p:txBody>
      </p:sp>
      <p:sp>
        <p:nvSpPr>
          <p:cNvPr id="857" name="Google Shape;857;p32"/>
          <p:cNvSpPr/>
          <p:nvPr/>
        </p:nvSpPr>
        <p:spPr>
          <a:xfrm>
            <a:off x="2090214" y="3492413"/>
            <a:ext cx="8327489" cy="548640"/>
          </a:xfrm>
          <a:prstGeom prst="rect">
            <a:avLst/>
          </a:prstGeom>
          <a:solidFill>
            <a:srgbClr val="D5ECFF"/>
          </a:solidFill>
          <a:ln>
            <a:noFill/>
          </a:ln>
        </p:spPr>
        <p:txBody>
          <a:bodyPr anchorCtr="0" anchor="ctr" bIns="45700" lIns="91425" spcFirstLastPara="1" rIns="91425" wrap="square" tIns="45700">
            <a:noAutofit/>
          </a:bodyPr>
          <a:lstStyle/>
          <a:p>
            <a:pPr indent="-285750" lvl="0" marL="285750" marR="0" rtl="0" algn="ctr">
              <a:lnSpc>
                <a:spcPct val="100000"/>
              </a:lnSpc>
              <a:spcBef>
                <a:spcPts val="0"/>
              </a:spcBef>
              <a:spcAft>
                <a:spcPts val="0"/>
              </a:spcAft>
              <a:buClr>
                <a:srgbClr val="083E69"/>
              </a:buClr>
              <a:buSzPts val="2600"/>
              <a:buFont typeface="Noto Sans Symbols"/>
              <a:buChar char="✔"/>
            </a:pPr>
            <a:r>
              <a:rPr b="1" i="0" lang="en-US" sz="2600" u="none" cap="none" strike="noStrike">
                <a:solidFill>
                  <a:srgbClr val="083E69"/>
                </a:solidFill>
                <a:latin typeface="Trebuchet MS"/>
                <a:ea typeface="Trebuchet MS"/>
                <a:cs typeface="Trebuchet MS"/>
                <a:sym typeface="Trebuchet MS"/>
              </a:rPr>
              <a:t> Made a Plan</a:t>
            </a:r>
            <a:endParaRPr b="0" i="0" sz="2600" u="none" cap="none" strike="noStrike">
              <a:solidFill>
                <a:srgbClr val="FFFFFF"/>
              </a:solidFill>
              <a:latin typeface="Trebuchet MS"/>
              <a:ea typeface="Trebuchet MS"/>
              <a:cs typeface="Trebuchet MS"/>
              <a:sym typeface="Trebuchet MS"/>
            </a:endParaRPr>
          </a:p>
        </p:txBody>
      </p:sp>
      <p:sp>
        <p:nvSpPr>
          <p:cNvPr id="858" name="Google Shape;858;p32"/>
          <p:cNvSpPr/>
          <p:nvPr/>
        </p:nvSpPr>
        <p:spPr>
          <a:xfrm>
            <a:off x="2090213" y="2849842"/>
            <a:ext cx="8327489" cy="548640"/>
          </a:xfrm>
          <a:prstGeom prst="rect">
            <a:avLst/>
          </a:prstGeom>
          <a:solidFill>
            <a:srgbClr val="D5ECFF"/>
          </a:solidFill>
          <a:ln>
            <a:noFill/>
          </a:ln>
        </p:spPr>
        <p:txBody>
          <a:bodyPr anchorCtr="0" anchor="ctr" bIns="45700" lIns="91425" spcFirstLastPara="1" rIns="91425" wrap="square" tIns="45700">
            <a:noAutofit/>
          </a:bodyPr>
          <a:lstStyle/>
          <a:p>
            <a:pPr indent="-457200" lvl="0" marL="457200" marR="0" rtl="0" algn="ctr">
              <a:lnSpc>
                <a:spcPct val="100000"/>
              </a:lnSpc>
              <a:spcBef>
                <a:spcPts val="0"/>
              </a:spcBef>
              <a:spcAft>
                <a:spcPts val="0"/>
              </a:spcAft>
              <a:buClr>
                <a:srgbClr val="083E69"/>
              </a:buClr>
              <a:buSzPts val="2600"/>
              <a:buFont typeface="Noto Sans Symbols"/>
              <a:buChar char="✔"/>
            </a:pPr>
            <a:r>
              <a:rPr b="1" i="0" lang="en-US" sz="2600" u="none" cap="none" strike="noStrike">
                <a:solidFill>
                  <a:srgbClr val="083E69"/>
                </a:solidFill>
                <a:latin typeface="Trebuchet MS"/>
                <a:ea typeface="Trebuchet MS"/>
                <a:cs typeface="Trebuchet MS"/>
                <a:sym typeface="Trebuchet MS"/>
              </a:rPr>
              <a:t> Found Strategies</a:t>
            </a:r>
            <a:endParaRPr b="0" i="0" sz="2600" u="none" cap="none" strike="noStrike">
              <a:solidFill>
                <a:srgbClr val="FFFFFF"/>
              </a:solidFill>
              <a:latin typeface="Trebuchet MS"/>
              <a:ea typeface="Trebuchet MS"/>
              <a:cs typeface="Trebuchet MS"/>
              <a:sym typeface="Trebuchet MS"/>
            </a:endParaRPr>
          </a:p>
        </p:txBody>
      </p:sp>
      <p:sp>
        <p:nvSpPr>
          <p:cNvPr id="859" name="Google Shape;859;p32"/>
          <p:cNvSpPr/>
          <p:nvPr/>
        </p:nvSpPr>
        <p:spPr>
          <a:xfrm>
            <a:off x="2087517" y="4804146"/>
            <a:ext cx="8327489" cy="731520"/>
          </a:xfrm>
          <a:prstGeom prst="rect">
            <a:avLst/>
          </a:prstGeom>
          <a:solidFill>
            <a:schemeClr val="accent1"/>
          </a:solidFill>
          <a:ln>
            <a:noFill/>
          </a:ln>
        </p:spPr>
        <p:txBody>
          <a:bodyPr anchorCtr="0" anchor="ctr" bIns="45700" lIns="91425" spcFirstLastPara="1" rIns="91425" wrap="square" tIns="45700">
            <a:noAutofit/>
          </a:bodyPr>
          <a:lstStyle/>
          <a:p>
            <a:pPr indent="-457200" lvl="0" marL="457200" marR="0" rtl="0" algn="ctr">
              <a:lnSpc>
                <a:spcPct val="100000"/>
              </a:lnSpc>
              <a:spcBef>
                <a:spcPts val="0"/>
              </a:spcBef>
              <a:spcAft>
                <a:spcPts val="0"/>
              </a:spcAft>
              <a:buClr>
                <a:srgbClr val="FFFFFF"/>
              </a:buClr>
              <a:buSzPts val="2600"/>
              <a:buFont typeface="Noto Sans Symbols"/>
              <a:buChar char="❑"/>
            </a:pPr>
            <a:r>
              <a:rPr b="1" i="0" lang="en-US" sz="2600" u="none" cap="none" strike="noStrike">
                <a:solidFill>
                  <a:srgbClr val="FFFFFF"/>
                </a:solidFill>
                <a:latin typeface="Trebuchet MS"/>
                <a:ea typeface="Trebuchet MS"/>
                <a:cs typeface="Trebuchet MS"/>
                <a:sym typeface="Trebuchet MS"/>
              </a:rPr>
              <a:t>Take Your Savings Steps</a:t>
            </a:r>
            <a:endParaRPr b="0" i="0" sz="2600" u="none" cap="none" strike="noStrike">
              <a:solidFill>
                <a:srgbClr val="FFFFFF"/>
              </a:solidFill>
              <a:latin typeface="Trebuchet MS"/>
              <a:ea typeface="Trebuchet MS"/>
              <a:cs typeface="Trebuchet MS"/>
              <a:sym typeface="Trebuchet MS"/>
            </a:endParaRPr>
          </a:p>
        </p:txBody>
      </p:sp>
      <p:sp>
        <p:nvSpPr>
          <p:cNvPr id="860" name="Google Shape;860;p32"/>
          <p:cNvSpPr/>
          <p:nvPr/>
        </p:nvSpPr>
        <p:spPr>
          <a:xfrm>
            <a:off x="2087518" y="5629597"/>
            <a:ext cx="8327489" cy="731520"/>
          </a:xfrm>
          <a:prstGeom prst="rect">
            <a:avLst/>
          </a:prstGeom>
          <a:solidFill>
            <a:schemeClr val="accent1"/>
          </a:solidFill>
          <a:ln>
            <a:noFill/>
          </a:ln>
        </p:spPr>
        <p:txBody>
          <a:bodyPr anchorCtr="0" anchor="ctr" bIns="45700" lIns="91425" spcFirstLastPara="1" rIns="91425" wrap="square" tIns="45700">
            <a:noAutofit/>
          </a:bodyPr>
          <a:lstStyle/>
          <a:p>
            <a:pPr indent="-457200" lvl="0" marL="457200" marR="0" rtl="0" algn="ctr">
              <a:lnSpc>
                <a:spcPct val="100000"/>
              </a:lnSpc>
              <a:spcBef>
                <a:spcPts val="0"/>
              </a:spcBef>
              <a:spcAft>
                <a:spcPts val="0"/>
              </a:spcAft>
              <a:buClr>
                <a:srgbClr val="FFFFFF"/>
              </a:buClr>
              <a:buSzPts val="2600"/>
              <a:buFont typeface="Noto Sans Symbols"/>
              <a:buChar char="❑"/>
            </a:pPr>
            <a:r>
              <a:rPr b="1" i="0" lang="en-US" sz="2600" u="none" cap="none" strike="noStrike">
                <a:solidFill>
                  <a:srgbClr val="FFFFFF"/>
                </a:solidFill>
                <a:latin typeface="Trebuchet MS"/>
                <a:ea typeface="Trebuchet MS"/>
                <a:cs typeface="Trebuchet MS"/>
                <a:sym typeface="Trebuchet MS"/>
              </a:rPr>
              <a:t>Make Your Deposits</a:t>
            </a:r>
            <a:endParaRPr b="0" i="0" sz="2600" u="none" cap="none" strike="noStrike">
              <a:solidFill>
                <a:srgbClr val="FFFFFF"/>
              </a:solidFill>
              <a:latin typeface="Trebuchet MS"/>
              <a:ea typeface="Trebuchet MS"/>
              <a:cs typeface="Trebuchet MS"/>
              <a:sym typeface="Trebuchet MS"/>
            </a:endParaRPr>
          </a:p>
        </p:txBody>
      </p:sp>
      <p:sp>
        <p:nvSpPr>
          <p:cNvPr id="861" name="Google Shape;861;p32"/>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8D8D8"/>
                </a:solidFill>
                <a:latin typeface="Trebuchet MS"/>
                <a:ea typeface="Trebuchet MS"/>
                <a:cs typeface="Trebuchet MS"/>
                <a:sym typeface="Trebuchet MS"/>
              </a:rPr>
              <a:t>55m</a:t>
            </a:r>
            <a:endParaRPr b="0" i="0" sz="1400" u="none" cap="none" strike="noStrike">
              <a:solidFill>
                <a:srgbClr val="000000"/>
              </a:solidFill>
              <a:latin typeface="Arial"/>
              <a:ea typeface="Arial"/>
              <a:cs typeface="Arial"/>
              <a:sym typeface="Arial"/>
            </a:endParaRPr>
          </a:p>
        </p:txBody>
      </p:sp>
      <p:sp>
        <p:nvSpPr>
          <p:cNvPr id="862" name="Google Shape;862;p32"/>
          <p:cNvSpPr txBox="1"/>
          <p:nvPr/>
        </p:nvSpPr>
        <p:spPr>
          <a:xfrm>
            <a:off x="2000431" y="4469956"/>
            <a:ext cx="269949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345E"/>
              </a:buClr>
              <a:buSzPts val="1800"/>
              <a:buFont typeface="Trebuchet MS"/>
              <a:buNone/>
            </a:pPr>
            <a:r>
              <a:rPr b="1" i="0" lang="en-US" sz="1800" u="none" cap="none" strike="noStrike">
                <a:solidFill>
                  <a:srgbClr val="01345E"/>
                </a:solidFill>
                <a:latin typeface="Trebuchet MS"/>
                <a:ea typeface="Trebuchet MS"/>
                <a:cs typeface="Trebuchet MS"/>
                <a:sym typeface="Trebuchet MS"/>
              </a:rPr>
              <a:t>NEXT STEPS</a:t>
            </a:r>
            <a:endParaRPr b="0" i="0" sz="1400" u="none" cap="none" strike="noStrike">
              <a:solidFill>
                <a:srgbClr val="000000"/>
              </a:solidFill>
              <a:latin typeface="Arial"/>
              <a:ea typeface="Arial"/>
              <a:cs typeface="Arial"/>
              <a:sym typeface="Arial"/>
            </a:endParaRPr>
          </a:p>
        </p:txBody>
      </p:sp>
      <p:sp>
        <p:nvSpPr>
          <p:cNvPr id="863" name="Google Shape;863;p32"/>
          <p:cNvSpPr txBox="1"/>
          <p:nvPr/>
        </p:nvSpPr>
        <p:spPr>
          <a:xfrm>
            <a:off x="2003128" y="1833504"/>
            <a:ext cx="83274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1345E"/>
              </a:buClr>
              <a:buSzPts val="1800"/>
              <a:buFont typeface="Trebuchet MS"/>
              <a:buNone/>
            </a:pPr>
            <a:r>
              <a:rPr b="1" i="0" lang="en-US" sz="1800" u="none" cap="none" strike="noStrike">
                <a:solidFill>
                  <a:srgbClr val="01345E"/>
                </a:solidFill>
                <a:latin typeface="Trebuchet MS"/>
                <a:ea typeface="Trebuchet MS"/>
                <a:cs typeface="Trebuchet MS"/>
                <a:sym typeface="Trebuchet MS"/>
              </a:rPr>
              <a:t>TODAY’S ACCOMPLISHMENTS</a:t>
            </a:r>
            <a:endParaRPr b="0" i="0" sz="1400" u="none" cap="none" strike="noStrike">
              <a:solidFill>
                <a:srgbClr val="000000"/>
              </a:solidFill>
              <a:latin typeface="Arial"/>
              <a:ea typeface="Arial"/>
              <a:cs typeface="Arial"/>
              <a:sym typeface="Arial"/>
            </a:endParaRPr>
          </a:p>
        </p:txBody>
      </p:sp>
      <p:sp>
        <p:nvSpPr>
          <p:cNvPr id="864" name="Google Shape;864;p32"/>
          <p:cNvSpPr/>
          <p:nvPr/>
        </p:nvSpPr>
        <p:spPr>
          <a:xfrm>
            <a:off x="10989225" y="2267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33"/>
          <p:cNvSpPr txBox="1"/>
          <p:nvPr>
            <p:ph type="ctrTitle"/>
          </p:nvPr>
        </p:nvSpPr>
        <p:spPr>
          <a:xfrm>
            <a:off x="1719209" y="1122363"/>
            <a:ext cx="9144000" cy="2387600"/>
          </a:xfrm>
          <a:prstGeom prst="rect">
            <a:avLst/>
          </a:prstGeom>
          <a:noFill/>
          <a:ln>
            <a:noFill/>
          </a:ln>
        </p:spPr>
        <p:txBody>
          <a:bodyPr anchorCtr="0" anchor="b" bIns="121900" lIns="121900" spcFirstLastPara="1" rIns="121900" wrap="square" tIns="121900">
            <a:noAutofit/>
          </a:bodyPr>
          <a:lstStyle/>
          <a:p>
            <a:pPr indent="0" lvl="0" marL="0" rtl="0" algn="ctr">
              <a:lnSpc>
                <a:spcPct val="90000"/>
              </a:lnSpc>
              <a:spcBef>
                <a:spcPts val="0"/>
              </a:spcBef>
              <a:spcAft>
                <a:spcPts val="0"/>
              </a:spcAft>
              <a:buClr>
                <a:schemeClr val="accent1"/>
              </a:buClr>
              <a:buSzPts val="5400"/>
              <a:buFont typeface="Trebuchet MS"/>
              <a:buNone/>
            </a:pPr>
            <a:r>
              <a:t/>
            </a:r>
            <a:endParaRPr/>
          </a:p>
          <a:p>
            <a:pPr indent="0" lvl="0" marL="0" rtl="0" algn="ctr">
              <a:lnSpc>
                <a:spcPct val="90000"/>
              </a:lnSpc>
              <a:spcBef>
                <a:spcPts val="0"/>
              </a:spcBef>
              <a:spcAft>
                <a:spcPts val="0"/>
              </a:spcAft>
              <a:buClr>
                <a:schemeClr val="accent1"/>
              </a:buClr>
              <a:buSzPts val="5400"/>
              <a:buFont typeface="Trebuchet MS"/>
              <a:buNone/>
            </a:pPr>
            <a:r>
              <a:rPr lang="en-US"/>
              <a:t>Congratulations on </a:t>
            </a:r>
            <a:br>
              <a:rPr lang="en-US"/>
            </a:br>
            <a:r>
              <a:rPr lang="en-US"/>
              <a:t>Creating Your Plan! </a:t>
            </a:r>
            <a:endParaRPr/>
          </a:p>
        </p:txBody>
      </p:sp>
      <p:sp>
        <p:nvSpPr>
          <p:cNvPr id="870" name="Google Shape;870;p33"/>
          <p:cNvSpPr txBox="1"/>
          <p:nvPr>
            <p:ph idx="1" type="subTitle"/>
          </p:nvPr>
        </p:nvSpPr>
        <p:spPr>
          <a:xfrm>
            <a:off x="1719209" y="4019210"/>
            <a:ext cx="9144000" cy="133655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Clr>
                <a:srgbClr val="000000"/>
              </a:buClr>
              <a:buSzPts val="3200"/>
              <a:buFont typeface="Arial"/>
              <a:buNone/>
            </a:pPr>
            <a:r>
              <a:rPr lang="en-US"/>
              <a:t>Please Complete the Survey</a:t>
            </a:r>
            <a:endParaRPr/>
          </a:p>
        </p:txBody>
      </p:sp>
      <p:sp>
        <p:nvSpPr>
          <p:cNvPr id="871" name="Google Shape;871;p33"/>
          <p:cNvSpPr txBox="1"/>
          <p:nvPr/>
        </p:nvSpPr>
        <p:spPr>
          <a:xfrm>
            <a:off x="0" y="6559296"/>
            <a:ext cx="621792" cy="298704"/>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9D9D9"/>
                </a:solidFill>
                <a:latin typeface="Trebuchet MS"/>
                <a:ea typeface="Trebuchet MS"/>
                <a:cs typeface="Trebuchet MS"/>
                <a:sym typeface="Trebuchet MS"/>
              </a:rPr>
              <a:t>58m</a:t>
            </a:r>
            <a:endParaRPr b="0" i="0" sz="1400" u="none" cap="none" strike="noStrike">
              <a:solidFill>
                <a:srgbClr val="000000"/>
              </a:solidFill>
              <a:latin typeface="Arial"/>
              <a:ea typeface="Arial"/>
              <a:cs typeface="Arial"/>
              <a:sym typeface="Arial"/>
            </a:endParaRPr>
          </a:p>
        </p:txBody>
      </p:sp>
      <p:pic>
        <p:nvPicPr>
          <p:cNvPr id="872" name="Google Shape;872;p33"/>
          <p:cNvPicPr preferRelativeResize="0"/>
          <p:nvPr/>
        </p:nvPicPr>
        <p:blipFill>
          <a:blip r:embed="rId3">
            <a:alphaModFix/>
          </a:blip>
          <a:stretch>
            <a:fillRect/>
          </a:stretch>
        </p:blipFill>
        <p:spPr>
          <a:xfrm>
            <a:off x="10972800" y="152400"/>
            <a:ext cx="1152525" cy="542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511" name="Shape 511"/>
        <p:cNvGrpSpPr/>
        <p:nvPr/>
      </p:nvGrpSpPr>
      <p:grpSpPr>
        <a:xfrm>
          <a:off x="0" y="0"/>
          <a:ext cx="0" cy="0"/>
          <a:chOff x="0" y="0"/>
          <a:chExt cx="0" cy="0"/>
        </a:xfrm>
      </p:grpSpPr>
      <p:sp>
        <p:nvSpPr>
          <p:cNvPr id="512" name="Google Shape;512;p4"/>
          <p:cNvSpPr txBox="1"/>
          <p:nvPr>
            <p:ph idx="12" type="sldNum"/>
          </p:nvPr>
        </p:nvSpPr>
        <p:spPr>
          <a:xfrm>
            <a:off x="11409045" y="6333134"/>
            <a:ext cx="731700" cy="5250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Trebuchet MS"/>
                <a:ea typeface="Trebuchet MS"/>
                <a:cs typeface="Trebuchet MS"/>
                <a:sym typeface="Trebuchet MS"/>
              </a:rPr>
              <a:t>‹#›</a:t>
            </a:fld>
            <a:endParaRPr b="0" i="0" sz="1300" u="none" cap="none" strike="noStrike">
              <a:solidFill>
                <a:srgbClr val="000000"/>
              </a:solidFill>
              <a:latin typeface="Trebuchet MS"/>
              <a:ea typeface="Trebuchet MS"/>
              <a:cs typeface="Trebuchet MS"/>
              <a:sym typeface="Trebuchet MS"/>
            </a:endParaRPr>
          </a:p>
        </p:txBody>
      </p:sp>
      <p:pic>
        <p:nvPicPr>
          <p:cNvPr id="513" name="Google Shape;513;p4"/>
          <p:cNvPicPr preferRelativeResize="0"/>
          <p:nvPr/>
        </p:nvPicPr>
        <p:blipFill rotWithShape="1">
          <a:blip r:embed="rId3">
            <a:alphaModFix/>
          </a:blip>
          <a:srcRect b="30414" l="24356" r="25465" t="25971"/>
          <a:stretch/>
        </p:blipFill>
        <p:spPr>
          <a:xfrm>
            <a:off x="1704339" y="997394"/>
            <a:ext cx="8783323" cy="4294050"/>
          </a:xfrm>
          <a:prstGeom prst="rect">
            <a:avLst/>
          </a:prstGeom>
          <a:noFill/>
          <a:ln>
            <a:noFill/>
          </a:ln>
        </p:spPr>
      </p:pic>
      <p:sp>
        <p:nvSpPr>
          <p:cNvPr id="514" name="Google Shape;514;p4"/>
          <p:cNvSpPr/>
          <p:nvPr/>
        </p:nvSpPr>
        <p:spPr>
          <a:xfrm>
            <a:off x="4249334" y="5336013"/>
            <a:ext cx="3575400" cy="1243200"/>
          </a:xfrm>
          <a:prstGeom prst="roundRect">
            <a:avLst>
              <a:gd fmla="val 16667" name="adj"/>
            </a:avLst>
          </a:prstGeom>
          <a:solidFill>
            <a:schemeClr val="accen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Trebuchet MS"/>
                <a:ea typeface="Trebuchet MS"/>
                <a:cs typeface="Trebuchet MS"/>
                <a:sym typeface="Trebuchet MS"/>
              </a:rPr>
              <a:t>Type your name in the “Chat” function</a:t>
            </a:r>
            <a:endParaRPr b="0" i="0" sz="2800" u="none" cap="none" strike="noStrike">
              <a:solidFill>
                <a:srgbClr val="000000"/>
              </a:solidFill>
              <a:latin typeface="Trebuchet MS"/>
              <a:ea typeface="Trebuchet MS"/>
              <a:cs typeface="Trebuchet MS"/>
              <a:sym typeface="Trebuchet MS"/>
            </a:endParaRPr>
          </a:p>
        </p:txBody>
      </p:sp>
      <p:pic>
        <p:nvPicPr>
          <p:cNvPr id="515" name="Google Shape;515;p4"/>
          <p:cNvPicPr preferRelativeResize="0"/>
          <p:nvPr/>
        </p:nvPicPr>
        <p:blipFill>
          <a:blip r:embed="rId4">
            <a:alphaModFix/>
          </a:blip>
          <a:stretch>
            <a:fillRect/>
          </a:stretch>
        </p:blipFill>
        <p:spPr>
          <a:xfrm>
            <a:off x="10979575" y="78600"/>
            <a:ext cx="1144225" cy="55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
          <p:cNvSpPr txBox="1"/>
          <p:nvPr>
            <p:ph type="title"/>
          </p:nvPr>
        </p:nvSpPr>
        <p:spPr>
          <a:xfrm>
            <a:off x="838200" y="298643"/>
            <a:ext cx="8901793" cy="12432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Trebuchet MS"/>
              <a:buNone/>
            </a:pPr>
            <a:r>
              <a:rPr lang="en-US"/>
              <a:t>Why Save? It Puts You in Control.</a:t>
            </a:r>
            <a:endParaRPr/>
          </a:p>
        </p:txBody>
      </p:sp>
      <p:sp>
        <p:nvSpPr>
          <p:cNvPr id="521" name="Google Shape;521;p5"/>
          <p:cNvSpPr txBox="1"/>
          <p:nvPr>
            <p:ph idx="1" type="body"/>
          </p:nvPr>
        </p:nvSpPr>
        <p:spPr>
          <a:xfrm>
            <a:off x="838199" y="1860198"/>
            <a:ext cx="10987500" cy="4653300"/>
          </a:xfrm>
          <a:prstGeom prst="rect">
            <a:avLst/>
          </a:prstGeom>
          <a:noFill/>
          <a:ln>
            <a:noFill/>
          </a:ln>
        </p:spPr>
        <p:txBody>
          <a:bodyPr anchorCtr="0" anchor="ctr" bIns="45700" lIns="91425" spcFirstLastPara="1" rIns="91425" wrap="square" tIns="45700">
            <a:normAutofit/>
          </a:bodyPr>
          <a:lstStyle/>
          <a:p>
            <a:pPr indent="0" lvl="0" marL="152396" rtl="0" algn="l">
              <a:lnSpc>
                <a:spcPct val="90000"/>
              </a:lnSpc>
              <a:spcBef>
                <a:spcPts val="0"/>
              </a:spcBef>
              <a:spcAft>
                <a:spcPts val="0"/>
              </a:spcAft>
              <a:buSzPts val="3200"/>
              <a:buNone/>
            </a:pPr>
            <a:r>
              <a:rPr b="1" lang="en-US" sz="3200">
                <a:solidFill>
                  <a:schemeClr val="accent1"/>
                </a:solidFill>
              </a:rPr>
              <a:t>Savings can prevent a problem from becoming a crisis.</a:t>
            </a:r>
            <a:r>
              <a:rPr lang="en-US" sz="3200"/>
              <a:t> </a:t>
            </a:r>
            <a:endParaRPr/>
          </a:p>
          <a:p>
            <a:pPr indent="0" lvl="0" marL="152396" rtl="0" algn="l">
              <a:lnSpc>
                <a:spcPct val="90000"/>
              </a:lnSpc>
              <a:spcBef>
                <a:spcPts val="1000"/>
              </a:spcBef>
              <a:spcAft>
                <a:spcPts val="0"/>
              </a:spcAft>
              <a:buSzPts val="2400"/>
              <a:buNone/>
            </a:pPr>
            <a:r>
              <a:rPr lang="en-US" sz="2400"/>
              <a:t>Most U.S. households faced at least one major unexpected expense in the last year, and many struggled to pay for them.</a:t>
            </a:r>
            <a:endParaRPr/>
          </a:p>
          <a:p>
            <a:pPr indent="0" lvl="0" marL="152396" rtl="0" algn="l">
              <a:lnSpc>
                <a:spcPct val="90000"/>
              </a:lnSpc>
              <a:spcBef>
                <a:spcPts val="1000"/>
              </a:spcBef>
              <a:spcAft>
                <a:spcPts val="0"/>
              </a:spcAft>
              <a:buSzPts val="2800"/>
              <a:buNone/>
            </a:pPr>
            <a:r>
              <a:t/>
            </a:r>
            <a:endParaRPr/>
          </a:p>
          <a:p>
            <a:pPr indent="0" lvl="0" marL="152396" rtl="0" algn="l">
              <a:lnSpc>
                <a:spcPct val="90000"/>
              </a:lnSpc>
              <a:spcBef>
                <a:spcPts val="1000"/>
              </a:spcBef>
              <a:spcAft>
                <a:spcPts val="0"/>
              </a:spcAft>
              <a:buSzPts val="3200"/>
              <a:buNone/>
            </a:pPr>
            <a:r>
              <a:rPr b="1" lang="en-US" sz="3200">
                <a:solidFill>
                  <a:schemeClr val="accent1"/>
                </a:solidFill>
              </a:rPr>
              <a:t>Savings can keep you safe from debt spirals.</a:t>
            </a:r>
            <a:endParaRPr sz="3200"/>
          </a:p>
          <a:p>
            <a:pPr indent="0" lvl="0" marL="152396" rtl="0" algn="l">
              <a:lnSpc>
                <a:spcPct val="90000"/>
              </a:lnSpc>
              <a:spcBef>
                <a:spcPts val="1000"/>
              </a:spcBef>
              <a:spcAft>
                <a:spcPts val="0"/>
              </a:spcAft>
              <a:buSzPts val="2400"/>
              <a:buNone/>
            </a:pPr>
            <a:r>
              <a:rPr lang="en-US" sz="2400"/>
              <a:t>Too much debt can become very difficult to repay. </a:t>
            </a:r>
            <a:endParaRPr/>
          </a:p>
          <a:p>
            <a:pPr indent="0" lvl="0" marL="152396" rtl="0" algn="l">
              <a:lnSpc>
                <a:spcPct val="90000"/>
              </a:lnSpc>
              <a:spcBef>
                <a:spcPts val="1000"/>
              </a:spcBef>
              <a:spcAft>
                <a:spcPts val="0"/>
              </a:spcAft>
              <a:buSzPts val="2800"/>
              <a:buNone/>
            </a:pPr>
            <a:r>
              <a:t/>
            </a:r>
            <a:endParaRPr/>
          </a:p>
          <a:p>
            <a:pPr indent="0" lvl="0" marL="152396" rtl="0" algn="ctr">
              <a:lnSpc>
                <a:spcPct val="90000"/>
              </a:lnSpc>
              <a:spcBef>
                <a:spcPts val="1000"/>
              </a:spcBef>
              <a:spcAft>
                <a:spcPts val="0"/>
              </a:spcAft>
              <a:buSzPts val="3200"/>
              <a:buNone/>
            </a:pPr>
            <a:r>
              <a:rPr b="1" lang="en-US" sz="3200">
                <a:solidFill>
                  <a:schemeClr val="accent1"/>
                </a:solidFill>
              </a:rPr>
              <a:t>Even a small amount of savings can </a:t>
            </a:r>
            <a:endParaRPr/>
          </a:p>
          <a:p>
            <a:pPr indent="0" lvl="0" marL="152396" rtl="0" algn="ctr">
              <a:lnSpc>
                <a:spcPct val="90000"/>
              </a:lnSpc>
              <a:spcBef>
                <a:spcPts val="1000"/>
              </a:spcBef>
              <a:spcAft>
                <a:spcPts val="0"/>
              </a:spcAft>
              <a:buSzPts val="3200"/>
              <a:buNone/>
            </a:pPr>
            <a:r>
              <a:rPr b="1" lang="en-US" sz="3200">
                <a:solidFill>
                  <a:schemeClr val="accent1"/>
                </a:solidFill>
              </a:rPr>
              <a:t>help you avoid financial hardship. </a:t>
            </a:r>
            <a:endParaRPr/>
          </a:p>
        </p:txBody>
      </p:sp>
      <p:sp>
        <p:nvSpPr>
          <p:cNvPr id="522" name="Google Shape;522;p5"/>
          <p:cNvSpPr txBox="1"/>
          <p:nvPr/>
        </p:nvSpPr>
        <p:spPr>
          <a:xfrm>
            <a:off x="0" y="6443759"/>
            <a:ext cx="365759" cy="414241"/>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9D9D9"/>
                </a:solidFill>
                <a:latin typeface="Trebuchet MS"/>
                <a:ea typeface="Trebuchet MS"/>
                <a:cs typeface="Trebuchet MS"/>
                <a:sym typeface="Trebuchet MS"/>
              </a:rPr>
              <a:t>4m</a:t>
            </a:r>
            <a:endParaRPr b="0" i="0" sz="1400" u="none" cap="none" strike="noStrike">
              <a:solidFill>
                <a:srgbClr val="000000"/>
              </a:solidFill>
              <a:latin typeface="Arial"/>
              <a:ea typeface="Arial"/>
              <a:cs typeface="Arial"/>
              <a:sym typeface="Arial"/>
            </a:endParaRPr>
          </a:p>
        </p:txBody>
      </p:sp>
      <p:sp>
        <p:nvSpPr>
          <p:cNvPr id="523" name="Google Shape;523;p5"/>
          <p:cNvSpPr/>
          <p:nvPr/>
        </p:nvSpPr>
        <p:spPr>
          <a:xfrm>
            <a:off x="10989225" y="2267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
          <p:cNvSpPr txBox="1"/>
          <p:nvPr>
            <p:ph type="title"/>
          </p:nvPr>
        </p:nvSpPr>
        <p:spPr>
          <a:xfrm>
            <a:off x="838200" y="298643"/>
            <a:ext cx="9726637" cy="1243257"/>
          </a:xfrm>
          <a:prstGeom prst="rect">
            <a:avLst/>
          </a:prstGeom>
          <a:noFill/>
          <a:ln>
            <a:noFill/>
          </a:ln>
        </p:spPr>
        <p:txBody>
          <a:bodyPr anchorCtr="0" anchor="ctr" bIns="121900" lIns="121900" spcFirstLastPara="1" rIns="121900" wrap="square" tIns="121900">
            <a:noAutofit/>
          </a:bodyPr>
          <a:lstStyle/>
          <a:p>
            <a:pPr indent="0" lvl="0" marL="0" rtl="0" algn="l">
              <a:lnSpc>
                <a:spcPct val="90000"/>
              </a:lnSpc>
              <a:spcBef>
                <a:spcPts val="0"/>
              </a:spcBef>
              <a:spcAft>
                <a:spcPts val="0"/>
              </a:spcAft>
              <a:buClr>
                <a:schemeClr val="dk2"/>
              </a:buClr>
              <a:buSzPts val="4400"/>
              <a:buFont typeface="Trebuchet MS"/>
              <a:buNone/>
            </a:pPr>
            <a:r>
              <a:rPr lang="en-US"/>
              <a:t>There Are Different Savings Goals</a:t>
            </a:r>
            <a:endParaRPr/>
          </a:p>
        </p:txBody>
      </p:sp>
      <p:sp>
        <p:nvSpPr>
          <p:cNvPr id="529" name="Google Shape;529;p6"/>
          <p:cNvSpPr txBox="1"/>
          <p:nvPr/>
        </p:nvSpPr>
        <p:spPr>
          <a:xfrm>
            <a:off x="3217334" y="1536633"/>
            <a:ext cx="8161866" cy="4999634"/>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C33032"/>
              </a:buClr>
              <a:buSzPts val="3800"/>
              <a:buFont typeface="Noto Sans Symbols"/>
              <a:buNone/>
            </a:pPr>
            <a:r>
              <a:t/>
            </a:r>
            <a:endParaRPr b="0" i="0" sz="3800" u="none" cap="none" strike="noStrike">
              <a:solidFill>
                <a:srgbClr val="000000"/>
              </a:solidFill>
              <a:latin typeface="Trebuchet MS"/>
              <a:ea typeface="Trebuchet MS"/>
              <a:cs typeface="Trebuchet MS"/>
              <a:sym typeface="Trebuchet MS"/>
            </a:endParaRPr>
          </a:p>
        </p:txBody>
      </p:sp>
      <p:sp>
        <p:nvSpPr>
          <p:cNvPr id="530" name="Google Shape;530;p6"/>
          <p:cNvSpPr txBox="1"/>
          <p:nvPr/>
        </p:nvSpPr>
        <p:spPr>
          <a:xfrm>
            <a:off x="2349720" y="2062494"/>
            <a:ext cx="9032466" cy="4600492"/>
          </a:xfrm>
          <a:prstGeom prst="rect">
            <a:avLst/>
          </a:prstGeom>
          <a:noFill/>
          <a:ln>
            <a:noFill/>
          </a:ln>
        </p:spPr>
        <p:txBody>
          <a:bodyPr anchorCtr="0" anchor="ctr" bIns="45700" lIns="91425" spcFirstLastPara="1" rIns="91425" wrap="square" tIns="45700">
            <a:normAutofit/>
          </a:bodyPr>
          <a:lstStyle/>
          <a:p>
            <a:pPr indent="0" lvl="0" marL="0" marR="0" rtl="0" algn="l">
              <a:lnSpc>
                <a:spcPct val="80000"/>
              </a:lnSpc>
              <a:spcBef>
                <a:spcPts val="0"/>
              </a:spcBef>
              <a:spcAft>
                <a:spcPts val="0"/>
              </a:spcAft>
              <a:buClr>
                <a:srgbClr val="C33032"/>
              </a:buClr>
              <a:buSzPts val="3177"/>
              <a:buFont typeface="Noto Sans Symbols"/>
              <a:buNone/>
            </a:pPr>
            <a:r>
              <a:rPr b="1" i="0" lang="en-US" sz="3177" u="none" cap="none" strike="noStrike">
                <a:solidFill>
                  <a:srgbClr val="083E69"/>
                </a:solidFill>
                <a:latin typeface="Trebuchet MS"/>
                <a:ea typeface="Trebuchet MS"/>
                <a:cs typeface="Trebuchet MS"/>
                <a:sym typeface="Trebuchet MS"/>
              </a:rPr>
              <a:t>Rainy Day Savings</a:t>
            </a:r>
            <a:r>
              <a:rPr b="1" i="0" lang="en-US" sz="3100" u="none" cap="none" strike="noStrike">
                <a:solidFill>
                  <a:srgbClr val="083E69"/>
                </a:solidFill>
                <a:latin typeface="Trebuchet MS"/>
                <a:ea typeface="Trebuchet MS"/>
                <a:cs typeface="Trebuchet MS"/>
                <a:sym typeface="Trebuchet MS"/>
              </a:rPr>
              <a:t> </a:t>
            </a:r>
            <a:r>
              <a:rPr b="0" i="0" lang="en-US" sz="3100" u="none" cap="none" strike="noStrike">
                <a:solidFill>
                  <a:srgbClr val="000000"/>
                </a:solidFill>
                <a:latin typeface="Trebuchet MS"/>
                <a:ea typeface="Trebuchet MS"/>
                <a:cs typeface="Trebuchet MS"/>
                <a:sym typeface="Trebuchet MS"/>
              </a:rPr>
              <a:t>are for small, unexpected expenses (most of us have these!)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1000"/>
              </a:spcBef>
              <a:spcAft>
                <a:spcPts val="0"/>
              </a:spcAft>
              <a:buClr>
                <a:srgbClr val="C33032"/>
              </a:buClr>
              <a:buSzPts val="2015"/>
              <a:buFont typeface="Noto Sans Symbols"/>
              <a:buNone/>
            </a:pPr>
            <a:r>
              <a:t/>
            </a:r>
            <a:endParaRPr b="1" i="0" sz="2015" u="none" cap="none" strike="noStrike">
              <a:solidFill>
                <a:srgbClr val="083E69"/>
              </a:solidFill>
              <a:latin typeface="Trebuchet MS"/>
              <a:ea typeface="Trebuchet MS"/>
              <a:cs typeface="Trebuchet MS"/>
              <a:sym typeface="Trebuchet MS"/>
            </a:endParaRPr>
          </a:p>
          <a:p>
            <a:pPr indent="0" lvl="0" marL="0" marR="0" rtl="0" algn="l">
              <a:lnSpc>
                <a:spcPct val="80000"/>
              </a:lnSpc>
              <a:spcBef>
                <a:spcPts val="1000"/>
              </a:spcBef>
              <a:spcAft>
                <a:spcPts val="0"/>
              </a:spcAft>
              <a:buClr>
                <a:srgbClr val="C33032"/>
              </a:buClr>
              <a:buSzPts val="3177"/>
              <a:buFont typeface="Noto Sans Symbols"/>
              <a:buNone/>
            </a:pPr>
            <a:r>
              <a:rPr b="1" i="0" lang="en-US" sz="3177" u="none" cap="none" strike="noStrike">
                <a:solidFill>
                  <a:srgbClr val="083E69"/>
                </a:solidFill>
                <a:latin typeface="Trebuchet MS"/>
                <a:ea typeface="Trebuchet MS"/>
                <a:cs typeface="Trebuchet MS"/>
                <a:sym typeface="Trebuchet MS"/>
              </a:rPr>
              <a:t>Emergency Savings</a:t>
            </a:r>
            <a:r>
              <a:rPr b="1" i="0" lang="en-US" sz="3100" u="none" cap="none" strike="noStrike">
                <a:solidFill>
                  <a:srgbClr val="083E69"/>
                </a:solidFill>
                <a:latin typeface="Trebuchet MS"/>
                <a:ea typeface="Trebuchet MS"/>
                <a:cs typeface="Trebuchet MS"/>
                <a:sym typeface="Trebuchet MS"/>
              </a:rPr>
              <a:t> </a:t>
            </a:r>
            <a:r>
              <a:rPr b="0" i="0" lang="en-US" sz="3100" u="none" cap="none" strike="noStrike">
                <a:solidFill>
                  <a:srgbClr val="000000"/>
                </a:solidFill>
                <a:latin typeface="Trebuchet MS"/>
                <a:ea typeface="Trebuchet MS"/>
                <a:cs typeface="Trebuchet MS"/>
                <a:sym typeface="Trebuchet MS"/>
              </a:rPr>
              <a:t>are a bigger cushion to keep you secure through an unexpected crisis.  </a:t>
            </a:r>
            <a:br>
              <a:rPr b="0" i="0" lang="en-US" sz="3100" u="none" cap="none" strike="noStrike">
                <a:solidFill>
                  <a:srgbClr val="000000"/>
                </a:solidFill>
                <a:latin typeface="Trebuchet MS"/>
                <a:ea typeface="Trebuchet MS"/>
                <a:cs typeface="Trebuchet MS"/>
                <a:sym typeface="Trebuchet MS"/>
              </a:rPr>
            </a:br>
            <a:r>
              <a:rPr b="0" i="0" lang="en-US" sz="3100" u="none" cap="none" strike="noStrike">
                <a:solidFill>
                  <a:srgbClr val="000000"/>
                </a:solidFill>
                <a:latin typeface="Trebuchet MS"/>
                <a:ea typeface="Trebuchet MS"/>
                <a:cs typeface="Trebuchet MS"/>
                <a:sym typeface="Trebuchet MS"/>
              </a:rPr>
              <a:t>Aim for 3-6 months of expenses.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1000"/>
              </a:spcBef>
              <a:spcAft>
                <a:spcPts val="0"/>
              </a:spcAft>
              <a:buClr>
                <a:srgbClr val="C33032"/>
              </a:buClr>
              <a:buSzPts val="2015"/>
              <a:buFont typeface="Noto Sans Symbols"/>
              <a:buNone/>
            </a:pPr>
            <a:r>
              <a:t/>
            </a:r>
            <a:endParaRPr b="0" i="0" sz="2015" u="none" cap="none" strike="noStrike">
              <a:solidFill>
                <a:srgbClr val="000000"/>
              </a:solidFill>
              <a:latin typeface="Trebuchet MS"/>
              <a:ea typeface="Trebuchet MS"/>
              <a:cs typeface="Trebuchet MS"/>
              <a:sym typeface="Trebuchet MS"/>
            </a:endParaRPr>
          </a:p>
          <a:p>
            <a:pPr indent="0" lvl="0" marL="0" marR="0" rtl="0" algn="l">
              <a:lnSpc>
                <a:spcPct val="80000"/>
              </a:lnSpc>
              <a:spcBef>
                <a:spcPts val="1000"/>
              </a:spcBef>
              <a:spcAft>
                <a:spcPts val="0"/>
              </a:spcAft>
              <a:buClr>
                <a:srgbClr val="C33032"/>
              </a:buClr>
              <a:buSzPts val="3177"/>
              <a:buFont typeface="Noto Sans Symbols"/>
              <a:buNone/>
            </a:pPr>
            <a:r>
              <a:rPr b="1" i="0" lang="en-US" sz="3177" u="none" cap="none" strike="noStrike">
                <a:solidFill>
                  <a:srgbClr val="083E69"/>
                </a:solidFill>
                <a:latin typeface="Trebuchet MS"/>
                <a:ea typeface="Trebuchet MS"/>
                <a:cs typeface="Trebuchet MS"/>
                <a:sym typeface="Trebuchet MS"/>
              </a:rPr>
              <a:t>Targeted Savings</a:t>
            </a:r>
            <a:r>
              <a:rPr b="0" i="0" lang="en-US" sz="3100" u="none" cap="none" strike="noStrike">
                <a:solidFill>
                  <a:srgbClr val="000000"/>
                </a:solidFill>
                <a:latin typeface="Trebuchet MS"/>
                <a:ea typeface="Trebuchet MS"/>
                <a:cs typeface="Trebuchet MS"/>
                <a:sym typeface="Trebuchet MS"/>
              </a:rPr>
              <a:t> are for planned expenses, like school expenses, holidays, or putting a deposit down on a new home.</a:t>
            </a:r>
            <a:endParaRPr b="0" i="0" sz="1400" u="none" cap="none" strike="noStrike">
              <a:solidFill>
                <a:srgbClr val="000000"/>
              </a:solidFill>
              <a:latin typeface="Arial"/>
              <a:ea typeface="Arial"/>
              <a:cs typeface="Arial"/>
              <a:sym typeface="Arial"/>
            </a:endParaRPr>
          </a:p>
        </p:txBody>
      </p:sp>
      <p:sp>
        <p:nvSpPr>
          <p:cNvPr id="531" name="Google Shape;531;p6"/>
          <p:cNvSpPr txBox="1"/>
          <p:nvPr/>
        </p:nvSpPr>
        <p:spPr>
          <a:xfrm>
            <a:off x="0" y="6443759"/>
            <a:ext cx="365759" cy="414241"/>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9D9D9"/>
                </a:solidFill>
                <a:latin typeface="Trebuchet MS"/>
                <a:ea typeface="Trebuchet MS"/>
                <a:cs typeface="Trebuchet MS"/>
                <a:sym typeface="Trebuchet MS"/>
              </a:rPr>
              <a:t>5m</a:t>
            </a:r>
            <a:endParaRPr b="0" i="0" sz="1400" u="none" cap="none" strike="noStrike">
              <a:solidFill>
                <a:srgbClr val="000000"/>
              </a:solidFill>
              <a:latin typeface="Arial"/>
              <a:ea typeface="Arial"/>
              <a:cs typeface="Arial"/>
              <a:sym typeface="Arial"/>
            </a:endParaRPr>
          </a:p>
        </p:txBody>
      </p:sp>
      <p:grpSp>
        <p:nvGrpSpPr>
          <p:cNvPr id="532" name="Google Shape;532;p6"/>
          <p:cNvGrpSpPr/>
          <p:nvPr/>
        </p:nvGrpSpPr>
        <p:grpSpPr>
          <a:xfrm>
            <a:off x="1049531" y="2227210"/>
            <a:ext cx="1002025" cy="985062"/>
            <a:chOff x="1084650" y="1794740"/>
            <a:chExt cx="1337738" cy="1315092"/>
          </a:xfrm>
        </p:grpSpPr>
        <p:pic>
          <p:nvPicPr>
            <p:cNvPr id="533" name="Google Shape;533;p6"/>
            <p:cNvPicPr preferRelativeResize="0"/>
            <p:nvPr/>
          </p:nvPicPr>
          <p:blipFill rotWithShape="1">
            <a:blip r:embed="rId3">
              <a:alphaModFix/>
            </a:blip>
            <a:srcRect b="0" l="0" r="0" t="0"/>
            <a:stretch/>
          </p:blipFill>
          <p:spPr>
            <a:xfrm flipH="1">
              <a:off x="1084650" y="1935774"/>
              <a:ext cx="1315093" cy="848523"/>
            </a:xfrm>
            <a:prstGeom prst="rect">
              <a:avLst/>
            </a:prstGeom>
            <a:noFill/>
            <a:ln>
              <a:noFill/>
            </a:ln>
          </p:spPr>
        </p:pic>
        <p:sp>
          <p:nvSpPr>
            <p:cNvPr id="534" name="Google Shape;534;p6"/>
            <p:cNvSpPr/>
            <p:nvPr/>
          </p:nvSpPr>
          <p:spPr>
            <a:xfrm>
              <a:off x="1107296" y="1794740"/>
              <a:ext cx="1315092" cy="1315092"/>
            </a:xfrm>
            <a:prstGeom prst="ellipse">
              <a:avLst/>
            </a:prstGeom>
            <a:noFill/>
            <a:ln cap="flat" cmpd="sng" w="38100">
              <a:solidFill>
                <a:srgbClr val="0048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535" name="Google Shape;535;p6"/>
          <p:cNvGrpSpPr/>
          <p:nvPr/>
        </p:nvGrpSpPr>
        <p:grpSpPr>
          <a:xfrm>
            <a:off x="882541" y="3438329"/>
            <a:ext cx="1352967" cy="1352967"/>
            <a:chOff x="861713" y="3170575"/>
            <a:chExt cx="1806258" cy="1806258"/>
          </a:xfrm>
        </p:grpSpPr>
        <p:pic>
          <p:nvPicPr>
            <p:cNvPr id="536" name="Google Shape;536;p6"/>
            <p:cNvPicPr preferRelativeResize="0"/>
            <p:nvPr/>
          </p:nvPicPr>
          <p:blipFill rotWithShape="1">
            <a:blip r:embed="rId4">
              <a:alphaModFix/>
            </a:blip>
            <a:srcRect b="0" l="0" r="0" t="0"/>
            <a:stretch/>
          </p:blipFill>
          <p:spPr>
            <a:xfrm>
              <a:off x="861713" y="3170575"/>
              <a:ext cx="1806258" cy="1806258"/>
            </a:xfrm>
            <a:prstGeom prst="rect">
              <a:avLst/>
            </a:prstGeom>
            <a:noFill/>
            <a:ln>
              <a:noFill/>
            </a:ln>
          </p:spPr>
        </p:pic>
        <p:sp>
          <p:nvSpPr>
            <p:cNvPr id="537" name="Google Shape;537;p6"/>
            <p:cNvSpPr/>
            <p:nvPr/>
          </p:nvSpPr>
          <p:spPr>
            <a:xfrm>
              <a:off x="1107296" y="3397509"/>
              <a:ext cx="1315092" cy="1315092"/>
            </a:xfrm>
            <a:prstGeom prst="ellipse">
              <a:avLst/>
            </a:prstGeom>
            <a:noFill/>
            <a:ln cap="flat" cmpd="sng" w="38100">
              <a:solidFill>
                <a:srgbClr val="0048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538" name="Google Shape;538;p6"/>
          <p:cNvGrpSpPr/>
          <p:nvPr/>
        </p:nvGrpSpPr>
        <p:grpSpPr>
          <a:xfrm>
            <a:off x="1029937" y="5178727"/>
            <a:ext cx="1058173" cy="1058173"/>
            <a:chOff x="1078852" y="5051650"/>
            <a:chExt cx="1412698" cy="1412698"/>
          </a:xfrm>
        </p:grpSpPr>
        <p:pic>
          <p:nvPicPr>
            <p:cNvPr id="539" name="Google Shape;539;p6"/>
            <p:cNvPicPr preferRelativeResize="0"/>
            <p:nvPr/>
          </p:nvPicPr>
          <p:blipFill rotWithShape="1">
            <a:blip r:embed="rId5">
              <a:alphaModFix/>
            </a:blip>
            <a:srcRect b="0" l="0" r="0" t="0"/>
            <a:stretch/>
          </p:blipFill>
          <p:spPr>
            <a:xfrm>
              <a:off x="1078852" y="5051650"/>
              <a:ext cx="1412698" cy="1412698"/>
            </a:xfrm>
            <a:prstGeom prst="rect">
              <a:avLst/>
            </a:prstGeom>
            <a:noFill/>
            <a:ln>
              <a:noFill/>
            </a:ln>
          </p:spPr>
        </p:pic>
        <p:sp>
          <p:nvSpPr>
            <p:cNvPr id="540" name="Google Shape;540;p6"/>
            <p:cNvSpPr/>
            <p:nvPr/>
          </p:nvSpPr>
          <p:spPr>
            <a:xfrm>
              <a:off x="1107296" y="5123568"/>
              <a:ext cx="1315092" cy="1315092"/>
            </a:xfrm>
            <a:prstGeom prst="ellipse">
              <a:avLst/>
            </a:prstGeom>
            <a:noFill/>
            <a:ln cap="flat" cmpd="sng" w="38100">
              <a:solidFill>
                <a:srgbClr val="0048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rebuchet MS"/>
                <a:buNone/>
              </a:pPr>
              <a:r>
                <a:t/>
              </a:r>
              <a:endParaRPr b="0" i="0" sz="1800" u="none" cap="none" strike="noStrike">
                <a:solidFill>
                  <a:srgbClr val="FFFFFF"/>
                </a:solidFill>
                <a:latin typeface="Trebuchet MS"/>
                <a:ea typeface="Trebuchet MS"/>
                <a:cs typeface="Trebuchet MS"/>
                <a:sym typeface="Trebuchet MS"/>
              </a:endParaRPr>
            </a:p>
          </p:txBody>
        </p:sp>
      </p:grpSp>
      <p:sp>
        <p:nvSpPr>
          <p:cNvPr id="541" name="Google Shape;541;p6"/>
          <p:cNvSpPr/>
          <p:nvPr/>
        </p:nvSpPr>
        <p:spPr>
          <a:xfrm>
            <a:off x="9346925" y="1177925"/>
            <a:ext cx="2474100" cy="1096200"/>
          </a:xfrm>
          <a:prstGeom prst="roundRect">
            <a:avLst>
              <a:gd fmla="val 16667" name="adj"/>
            </a:avLst>
          </a:prstGeom>
          <a:solidFill>
            <a:schemeClr val="accen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800"/>
              <a:buFont typeface="Arial"/>
              <a:buNone/>
            </a:pPr>
            <a:r>
              <a:rPr b="1" i="0" lang="en-US" sz="2400" u="none" cap="none" strike="noStrike">
                <a:solidFill>
                  <a:srgbClr val="FFFFFF"/>
                </a:solidFill>
                <a:latin typeface="Trebuchet MS"/>
                <a:ea typeface="Trebuchet MS"/>
                <a:cs typeface="Trebuchet MS"/>
                <a:sym typeface="Trebuchet MS"/>
              </a:rPr>
              <a:t>Please Respond to Poll</a:t>
            </a:r>
            <a:endParaRPr b="0" i="0" sz="2400" u="none" cap="none" strike="noStrike">
              <a:solidFill>
                <a:srgbClr val="000000"/>
              </a:solidFill>
              <a:latin typeface="Trebuchet MS"/>
              <a:ea typeface="Trebuchet MS"/>
              <a:cs typeface="Trebuchet MS"/>
              <a:sym typeface="Trebuchet MS"/>
            </a:endParaRPr>
          </a:p>
        </p:txBody>
      </p:sp>
      <p:sp>
        <p:nvSpPr>
          <p:cNvPr id="542" name="Google Shape;542;p6"/>
          <p:cNvSpPr/>
          <p:nvPr/>
        </p:nvSpPr>
        <p:spPr>
          <a:xfrm>
            <a:off x="10989225" y="226700"/>
            <a:ext cx="1127700" cy="430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
          <p:cNvSpPr txBox="1"/>
          <p:nvPr>
            <p:ph type="ctrTitle"/>
          </p:nvPr>
        </p:nvSpPr>
        <p:spPr>
          <a:xfrm>
            <a:off x="1719209" y="2358980"/>
            <a:ext cx="9144000" cy="23876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Clr>
                <a:schemeClr val="accent1"/>
              </a:buClr>
              <a:buSzPts val="5400"/>
              <a:buFont typeface="Trebuchet MS"/>
              <a:buNone/>
            </a:pPr>
            <a:r>
              <a:rPr lang="en-US"/>
              <a:t>Today, </a:t>
            </a:r>
            <a:br>
              <a:rPr lang="en-US"/>
            </a:br>
            <a:r>
              <a:rPr lang="en-US"/>
              <a:t>you will set a savings goal, </a:t>
            </a:r>
            <a:br>
              <a:rPr lang="en-US"/>
            </a:br>
            <a:r>
              <a:rPr lang="en-US"/>
              <a:t>then make a plan to </a:t>
            </a:r>
            <a:br>
              <a:rPr lang="en-US"/>
            </a:br>
            <a:r>
              <a:rPr lang="en-US"/>
              <a:t>bring it to life!</a:t>
            </a:r>
            <a:endParaRPr/>
          </a:p>
        </p:txBody>
      </p:sp>
      <p:sp>
        <p:nvSpPr>
          <p:cNvPr id="548" name="Google Shape;548;p7"/>
          <p:cNvSpPr txBox="1"/>
          <p:nvPr/>
        </p:nvSpPr>
        <p:spPr>
          <a:xfrm>
            <a:off x="0" y="6443759"/>
            <a:ext cx="365759" cy="414241"/>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9D9D9"/>
                </a:solidFill>
                <a:latin typeface="Trebuchet MS"/>
                <a:ea typeface="Trebuchet MS"/>
                <a:cs typeface="Trebuchet MS"/>
                <a:sym typeface="Trebuchet MS"/>
              </a:rPr>
              <a:t>6m</a:t>
            </a:r>
            <a:endParaRPr b="0" i="0" sz="1400" u="none" cap="none" strike="noStrike">
              <a:solidFill>
                <a:srgbClr val="000000"/>
              </a:solidFill>
              <a:latin typeface="Arial"/>
              <a:ea typeface="Arial"/>
              <a:cs typeface="Arial"/>
              <a:sym typeface="Arial"/>
            </a:endParaRPr>
          </a:p>
        </p:txBody>
      </p:sp>
      <p:pic>
        <p:nvPicPr>
          <p:cNvPr id="549" name="Google Shape;549;p7"/>
          <p:cNvPicPr preferRelativeResize="0"/>
          <p:nvPr/>
        </p:nvPicPr>
        <p:blipFill>
          <a:blip r:embed="rId3">
            <a:alphaModFix/>
          </a:blip>
          <a:stretch>
            <a:fillRect/>
          </a:stretch>
        </p:blipFill>
        <p:spPr>
          <a:xfrm>
            <a:off x="10972800" y="152400"/>
            <a:ext cx="1152525" cy="54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
          <p:cNvSpPr txBox="1"/>
          <p:nvPr>
            <p:ph type="ctrTitle"/>
          </p:nvPr>
        </p:nvSpPr>
        <p:spPr>
          <a:xfrm>
            <a:off x="1641253" y="210085"/>
            <a:ext cx="10333260" cy="1155075"/>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Clr>
                <a:schemeClr val="lt1"/>
              </a:buClr>
              <a:buSzPts val="4400"/>
              <a:buFont typeface="Trebuchet MS"/>
              <a:buNone/>
            </a:pPr>
            <a:r>
              <a:rPr lang="en-US"/>
              <a:t>MY SAVINGS GOAL</a:t>
            </a:r>
            <a:endParaRPr/>
          </a:p>
        </p:txBody>
      </p:sp>
      <p:sp>
        <p:nvSpPr>
          <p:cNvPr id="555" name="Google Shape;555;p8"/>
          <p:cNvSpPr txBox="1"/>
          <p:nvPr>
            <p:ph idx="1" type="body"/>
          </p:nvPr>
        </p:nvSpPr>
        <p:spPr>
          <a:xfrm>
            <a:off x="2089555" y="2225829"/>
            <a:ext cx="8786493" cy="19269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400"/>
              <a:buNone/>
            </a:pPr>
            <a:r>
              <a:rPr lang="en-US" sz="3400"/>
              <a:t>The </a:t>
            </a:r>
            <a:r>
              <a:rPr b="1" lang="en-US" sz="3400"/>
              <a:t>number on the slide </a:t>
            </a:r>
            <a:r>
              <a:rPr lang="en-US" sz="3400"/>
              <a:t>matches a </a:t>
            </a:r>
            <a:r>
              <a:rPr b="1" lang="en-US" sz="3400"/>
              <a:t>number on your Savings Plan.</a:t>
            </a:r>
            <a:endParaRPr/>
          </a:p>
        </p:txBody>
      </p:sp>
      <p:sp>
        <p:nvSpPr>
          <p:cNvPr id="556" name="Google Shape;556;p8"/>
          <p:cNvSpPr txBox="1"/>
          <p:nvPr>
            <p:ph idx="2" type="body"/>
          </p:nvPr>
        </p:nvSpPr>
        <p:spPr>
          <a:xfrm>
            <a:off x="409581" y="417331"/>
            <a:ext cx="1014186"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sz="4200"/>
              <a:t>1</a:t>
            </a:r>
            <a:endParaRPr/>
          </a:p>
        </p:txBody>
      </p:sp>
      <p:pic>
        <p:nvPicPr>
          <p:cNvPr id="557" name="Google Shape;557;p8"/>
          <p:cNvPicPr preferRelativeResize="0"/>
          <p:nvPr/>
        </p:nvPicPr>
        <p:blipFill rotWithShape="1">
          <a:blip r:embed="rId3">
            <a:alphaModFix/>
          </a:blip>
          <a:srcRect b="0" l="0" r="0" t="0"/>
          <a:stretch/>
        </p:blipFill>
        <p:spPr>
          <a:xfrm flipH="1" rot="5657587">
            <a:off x="843741" y="1658146"/>
            <a:ext cx="1125967" cy="1284976"/>
          </a:xfrm>
          <a:prstGeom prst="rect">
            <a:avLst/>
          </a:prstGeom>
          <a:noFill/>
          <a:ln>
            <a:noFill/>
          </a:ln>
        </p:spPr>
      </p:pic>
      <p:sp>
        <p:nvSpPr>
          <p:cNvPr id="558" name="Google Shape;558;p8"/>
          <p:cNvSpPr txBox="1"/>
          <p:nvPr/>
        </p:nvSpPr>
        <p:spPr>
          <a:xfrm>
            <a:off x="0" y="6443759"/>
            <a:ext cx="365759" cy="414241"/>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8D8D8"/>
                </a:solidFill>
                <a:latin typeface="Trebuchet MS"/>
                <a:ea typeface="Trebuchet MS"/>
                <a:cs typeface="Trebuchet MS"/>
                <a:sym typeface="Trebuchet MS"/>
              </a:rPr>
              <a:t>7m</a:t>
            </a:r>
            <a:endParaRPr b="0" i="0" sz="1400" u="none" cap="none" strike="noStrike">
              <a:solidFill>
                <a:srgbClr val="000000"/>
              </a:solidFill>
              <a:latin typeface="Arial"/>
              <a:ea typeface="Arial"/>
              <a:cs typeface="Arial"/>
              <a:sym typeface="Arial"/>
            </a:endParaRPr>
          </a:p>
        </p:txBody>
      </p:sp>
      <p:pic>
        <p:nvPicPr>
          <p:cNvPr id="559" name="Google Shape;559;p8"/>
          <p:cNvPicPr preferRelativeResize="0"/>
          <p:nvPr/>
        </p:nvPicPr>
        <p:blipFill rotWithShape="1">
          <a:blip r:embed="rId4">
            <a:alphaModFix/>
          </a:blip>
          <a:srcRect b="0" l="0" r="0" t="0"/>
          <a:stretch/>
        </p:blipFill>
        <p:spPr>
          <a:xfrm>
            <a:off x="2196010" y="3808939"/>
            <a:ext cx="1888683" cy="2214816"/>
          </a:xfrm>
          <a:prstGeom prst="rect">
            <a:avLst/>
          </a:prstGeom>
          <a:noFill/>
          <a:ln>
            <a:noFill/>
          </a:ln>
        </p:spPr>
      </p:pic>
      <p:pic>
        <p:nvPicPr>
          <p:cNvPr id="560" name="Google Shape;560;p8"/>
          <p:cNvPicPr preferRelativeResize="0"/>
          <p:nvPr/>
        </p:nvPicPr>
        <p:blipFill rotWithShape="1">
          <a:blip r:embed="rId5">
            <a:alphaModFix/>
          </a:blip>
          <a:srcRect b="0" l="0" r="0" t="0"/>
          <a:stretch/>
        </p:blipFill>
        <p:spPr>
          <a:xfrm>
            <a:off x="4191147" y="3959463"/>
            <a:ext cx="7271510" cy="2484296"/>
          </a:xfrm>
          <a:prstGeom prst="rect">
            <a:avLst/>
          </a:prstGeom>
          <a:noFill/>
          <a:ln>
            <a:noFill/>
          </a:ln>
        </p:spPr>
      </p:pic>
      <p:pic>
        <p:nvPicPr>
          <p:cNvPr id="561" name="Google Shape;561;p8"/>
          <p:cNvPicPr preferRelativeResize="0"/>
          <p:nvPr/>
        </p:nvPicPr>
        <p:blipFill>
          <a:blip r:embed="rId6">
            <a:alphaModFix/>
          </a:blip>
          <a:stretch>
            <a:fillRect/>
          </a:stretch>
        </p:blipFill>
        <p:spPr>
          <a:xfrm>
            <a:off x="10928754" y="145960"/>
            <a:ext cx="1171575" cy="523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9"/>
          <p:cNvSpPr txBox="1"/>
          <p:nvPr>
            <p:ph type="ctrTitle"/>
          </p:nvPr>
        </p:nvSpPr>
        <p:spPr>
          <a:xfrm>
            <a:off x="1624320" y="193152"/>
            <a:ext cx="10333260" cy="1155075"/>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Clr>
                <a:schemeClr val="lt1"/>
              </a:buClr>
              <a:buSzPts val="4400"/>
              <a:buFont typeface="Trebuchet MS"/>
              <a:buNone/>
            </a:pPr>
            <a:r>
              <a:rPr lang="en-US"/>
              <a:t>WHAT’S YOUR SAVINGS GOAL?</a:t>
            </a:r>
            <a:endParaRPr/>
          </a:p>
        </p:txBody>
      </p:sp>
      <p:sp>
        <p:nvSpPr>
          <p:cNvPr id="567" name="Google Shape;567;p9"/>
          <p:cNvSpPr txBox="1"/>
          <p:nvPr>
            <p:ph idx="1" type="body"/>
          </p:nvPr>
        </p:nvSpPr>
        <p:spPr>
          <a:xfrm>
            <a:off x="1423766" y="1975590"/>
            <a:ext cx="9635297" cy="447918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3200"/>
              <a:buNone/>
            </a:pPr>
            <a:r>
              <a:rPr b="1" lang="en-US" sz="3200"/>
              <a:t>Choose a goal…</a:t>
            </a:r>
            <a:endParaRPr/>
          </a:p>
          <a:p>
            <a:pPr indent="0" lvl="0" marL="0" rtl="0" algn="l">
              <a:lnSpc>
                <a:spcPct val="80000"/>
              </a:lnSpc>
              <a:spcBef>
                <a:spcPts val="1000"/>
              </a:spcBef>
              <a:spcAft>
                <a:spcPts val="0"/>
              </a:spcAft>
              <a:buSzPts val="600"/>
              <a:buNone/>
            </a:pPr>
            <a:r>
              <a:t/>
            </a:r>
            <a:endParaRPr b="1" sz="600"/>
          </a:p>
          <a:p>
            <a:pPr indent="-457200" lvl="1" marL="685800" rtl="0" algn="l">
              <a:lnSpc>
                <a:spcPct val="80000"/>
              </a:lnSpc>
              <a:spcBef>
                <a:spcPts val="500"/>
              </a:spcBef>
              <a:spcAft>
                <a:spcPts val="0"/>
              </a:spcAft>
              <a:buSzPts val="2800"/>
              <a:buFont typeface="Noto Sans Symbols"/>
              <a:buChar char="✔"/>
            </a:pPr>
            <a:r>
              <a:rPr lang="en-US" sz="2800"/>
              <a:t>One single goal</a:t>
            </a:r>
            <a:endParaRPr/>
          </a:p>
          <a:p>
            <a:pPr indent="-457200" lvl="1" marL="685800" rtl="0" algn="l">
              <a:lnSpc>
                <a:spcPct val="80000"/>
              </a:lnSpc>
              <a:spcBef>
                <a:spcPts val="500"/>
              </a:spcBef>
              <a:spcAft>
                <a:spcPts val="0"/>
              </a:spcAft>
              <a:buSzPts val="2800"/>
              <a:buFont typeface="Noto Sans Symbols"/>
              <a:buChar char="✔"/>
            </a:pPr>
            <a:r>
              <a:rPr lang="en-US" sz="2800"/>
              <a:t>That you can picture clearly</a:t>
            </a:r>
            <a:endParaRPr/>
          </a:p>
          <a:p>
            <a:pPr indent="-457200" lvl="1" marL="685800" rtl="0" algn="l">
              <a:lnSpc>
                <a:spcPct val="80000"/>
              </a:lnSpc>
              <a:spcBef>
                <a:spcPts val="500"/>
              </a:spcBef>
              <a:spcAft>
                <a:spcPts val="0"/>
              </a:spcAft>
              <a:buSzPts val="2800"/>
              <a:buFont typeface="Noto Sans Symbols"/>
              <a:buChar char="✔"/>
            </a:pPr>
            <a:r>
              <a:rPr lang="en-US" sz="2800"/>
              <a:t>That is possible </a:t>
            </a:r>
            <a:r>
              <a:rPr i="1" lang="en-US" sz="2800"/>
              <a:t>because</a:t>
            </a:r>
            <a:r>
              <a:rPr lang="en-US" sz="2800"/>
              <a:t> you save</a:t>
            </a:r>
            <a:endParaRPr/>
          </a:p>
          <a:p>
            <a:pPr indent="-342900" lvl="1" marL="685800" rtl="0" algn="l">
              <a:lnSpc>
                <a:spcPct val="80000"/>
              </a:lnSpc>
              <a:spcBef>
                <a:spcPts val="500"/>
              </a:spcBef>
              <a:spcAft>
                <a:spcPts val="0"/>
              </a:spcAft>
              <a:buSzPts val="1800"/>
              <a:buFont typeface="Noto Sans Symbols"/>
              <a:buNone/>
            </a:pPr>
            <a:r>
              <a:t/>
            </a:r>
            <a:endParaRPr i="1" sz="1800">
              <a:solidFill>
                <a:srgbClr val="7F7F7F"/>
              </a:solidFill>
            </a:endParaRPr>
          </a:p>
          <a:p>
            <a:pPr indent="0" lvl="0" marL="0" rtl="0" algn="l">
              <a:lnSpc>
                <a:spcPct val="90000"/>
              </a:lnSpc>
              <a:spcBef>
                <a:spcPts val="1000"/>
              </a:spcBef>
              <a:spcAft>
                <a:spcPts val="0"/>
              </a:spcAft>
              <a:buSzPts val="3200"/>
              <a:buNone/>
            </a:pPr>
            <a:r>
              <a:rPr b="1" lang="en-US" sz="3200"/>
              <a:t>…then envision success.</a:t>
            </a:r>
            <a:br>
              <a:rPr i="1" lang="en-US" sz="3200"/>
            </a:br>
            <a:r>
              <a:rPr i="1" lang="en-US" sz="2800"/>
              <a:t>	</a:t>
            </a:r>
            <a:r>
              <a:rPr lang="en-US" sz="2800"/>
              <a:t>How will you feel? 	</a:t>
            </a:r>
            <a:br>
              <a:rPr lang="en-US" sz="2800"/>
            </a:br>
            <a:r>
              <a:rPr lang="en-US" sz="2800"/>
              <a:t>	Where will you be, and what will you be doing?</a:t>
            </a:r>
            <a:br>
              <a:rPr lang="en-US" sz="2800"/>
            </a:br>
            <a:r>
              <a:rPr lang="en-US" sz="2800"/>
              <a:t>	How will the people you love feel? </a:t>
            </a:r>
            <a:br>
              <a:rPr lang="en-US" sz="2800"/>
            </a:br>
            <a:r>
              <a:rPr lang="en-US" sz="2800"/>
              <a:t>	</a:t>
            </a:r>
            <a:r>
              <a:rPr i="1" lang="en-US" sz="2800"/>
              <a:t>Picture it as clearly as you can!</a:t>
            </a:r>
            <a:endParaRPr/>
          </a:p>
        </p:txBody>
      </p:sp>
      <p:sp>
        <p:nvSpPr>
          <p:cNvPr id="568" name="Google Shape;568;p9"/>
          <p:cNvSpPr txBox="1"/>
          <p:nvPr>
            <p:ph idx="2" type="body"/>
          </p:nvPr>
        </p:nvSpPr>
        <p:spPr>
          <a:xfrm>
            <a:off x="409582" y="417331"/>
            <a:ext cx="1014184" cy="66574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200"/>
              <a:buNone/>
            </a:pPr>
            <a:r>
              <a:rPr lang="en-US"/>
              <a:t>1</a:t>
            </a:r>
            <a:endParaRPr sz="4200"/>
          </a:p>
        </p:txBody>
      </p:sp>
      <p:sp>
        <p:nvSpPr>
          <p:cNvPr id="569" name="Google Shape;569;p9"/>
          <p:cNvSpPr txBox="1"/>
          <p:nvPr/>
        </p:nvSpPr>
        <p:spPr>
          <a:xfrm>
            <a:off x="2075543" y="3004457"/>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rebuchet MS"/>
              <a:buNone/>
            </a:pPr>
            <a:r>
              <a:t/>
            </a:r>
            <a:endParaRPr b="0" i="0" sz="1800" u="none" cap="none" strike="noStrike">
              <a:solidFill>
                <a:srgbClr val="000000"/>
              </a:solidFill>
              <a:latin typeface="Trebuchet MS"/>
              <a:ea typeface="Trebuchet MS"/>
              <a:cs typeface="Trebuchet MS"/>
              <a:sym typeface="Trebuchet MS"/>
            </a:endParaRPr>
          </a:p>
        </p:txBody>
      </p:sp>
      <p:sp>
        <p:nvSpPr>
          <p:cNvPr id="570" name="Google Shape;570;p9"/>
          <p:cNvSpPr txBox="1"/>
          <p:nvPr/>
        </p:nvSpPr>
        <p:spPr>
          <a:xfrm>
            <a:off x="0" y="6443759"/>
            <a:ext cx="365759" cy="414241"/>
          </a:xfrm>
          <a:prstGeom prst="rect">
            <a:avLst/>
          </a:prstGeom>
          <a:noFill/>
          <a:ln>
            <a:noFill/>
          </a:ln>
        </p:spPr>
        <p:txBody>
          <a:bodyPr anchorCtr="0" anchor="b" bIns="27425" lIns="27425" spcFirstLastPara="1" rIns="91425" wrap="square" tIns="91425">
            <a:noAutofit/>
          </a:bodyPr>
          <a:lstStyle/>
          <a:p>
            <a:pPr indent="0" lvl="0" marL="0" marR="0" rtl="0" algn="l">
              <a:lnSpc>
                <a:spcPct val="90000"/>
              </a:lnSpc>
              <a:spcBef>
                <a:spcPts val="0"/>
              </a:spcBef>
              <a:spcAft>
                <a:spcPts val="0"/>
              </a:spcAft>
              <a:buClr>
                <a:srgbClr val="C33032"/>
              </a:buClr>
              <a:buSzPts val="1800"/>
              <a:buFont typeface="Arial"/>
              <a:buNone/>
            </a:pPr>
            <a:r>
              <a:rPr b="0" i="0" lang="en-US" sz="1200" u="none" cap="none" strike="noStrike">
                <a:solidFill>
                  <a:srgbClr val="D8D8D8"/>
                </a:solidFill>
                <a:latin typeface="Trebuchet MS"/>
                <a:ea typeface="Trebuchet MS"/>
                <a:cs typeface="Trebuchet MS"/>
                <a:sym typeface="Trebuchet MS"/>
              </a:rPr>
              <a:t>9m</a:t>
            </a:r>
            <a:endParaRPr b="0" i="0" sz="1400" u="none" cap="none" strike="noStrike">
              <a:solidFill>
                <a:srgbClr val="000000"/>
              </a:solidFill>
              <a:latin typeface="Arial"/>
              <a:ea typeface="Arial"/>
              <a:cs typeface="Arial"/>
              <a:sym typeface="Arial"/>
            </a:endParaRPr>
          </a:p>
        </p:txBody>
      </p:sp>
      <p:pic>
        <p:nvPicPr>
          <p:cNvPr id="571" name="Google Shape;571;p9"/>
          <p:cNvPicPr preferRelativeResize="0"/>
          <p:nvPr/>
        </p:nvPicPr>
        <p:blipFill>
          <a:blip r:embed="rId3">
            <a:alphaModFix/>
          </a:blip>
          <a:stretch>
            <a:fillRect/>
          </a:stretch>
        </p:blipFill>
        <p:spPr>
          <a:xfrm>
            <a:off x="10928754" y="145960"/>
            <a:ext cx="1171575" cy="523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Capital One">
      <a:dk1>
        <a:srgbClr val="000000"/>
      </a:dk1>
      <a:lt1>
        <a:srgbClr val="FFFFFF"/>
      </a:lt1>
      <a:dk2>
        <a:srgbClr val="01345E"/>
      </a:dk2>
      <a:lt2>
        <a:srgbClr val="F1EDE4"/>
      </a:lt2>
      <a:accent1>
        <a:srgbClr val="083E69"/>
      </a:accent1>
      <a:accent2>
        <a:srgbClr val="C33032"/>
      </a:accent2>
      <a:accent3>
        <a:srgbClr val="A5A5A5"/>
      </a:accent3>
      <a:accent4>
        <a:srgbClr val="FEE02A"/>
      </a:accent4>
      <a:accent5>
        <a:srgbClr val="1290CE"/>
      </a:accent5>
      <a:accent6>
        <a:srgbClr val="4E9636"/>
      </a:accent6>
      <a:hlink>
        <a:srgbClr val="1089D6"/>
      </a:hlink>
      <a:folHlink>
        <a:srgbClr val="3B91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7D334CFCE37C458C00A2CA5964FD94" ma:contentTypeVersion="14" ma:contentTypeDescription="Create a new document." ma:contentTypeScope="" ma:versionID="c26b79da19252d8f7af94618e73d8e36">
  <xsd:schema xmlns:xsd="http://www.w3.org/2001/XMLSchema" xmlns:xs="http://www.w3.org/2001/XMLSchema" xmlns:p="http://schemas.microsoft.com/office/2006/metadata/properties" xmlns:ns1="http://schemas.microsoft.com/sharepoint/v3" xmlns:ns2="15ff4657-2edf-4fe3-aad7-28f1f3a680eb" xmlns:ns3="4d51063b-323a-48f2-807c-dfdeeaa6ed88" targetNamespace="http://schemas.microsoft.com/office/2006/metadata/properties" ma:root="true" ma:fieldsID="786bfa4fa23706ea0b0f1aa6a9064d47" ns1:_="" ns2:_="" ns3:_="">
    <xsd:import namespace="http://schemas.microsoft.com/sharepoint/v3"/>
    <xsd:import namespace="15ff4657-2edf-4fe3-aad7-28f1f3a680eb"/>
    <xsd:import namespace="4d51063b-323a-48f2-807c-dfdeeaa6ed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DateTaken" minOccurs="0"/>
                <xsd:element ref="ns2:MediaServiceAutoTags" minOccurs="0"/>
                <xsd:element ref="ns2:MediaServiceAutoKeyPoints" minOccurs="0"/>
                <xsd:element ref="ns2:MediaServiceKeyPoints" minOccurs="0"/>
                <xsd:element ref="ns2:MediaServiceOCR"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ff4657-2edf-4fe3-aad7-28f1f3a680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51063b-323a-48f2-807c-dfdeeaa6ed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640A67F-8ED8-4D68-8D3B-ADE9A6A14F74}"/>
</file>

<file path=customXml/itemProps2.xml><?xml version="1.0" encoding="utf-8"?>
<ds:datastoreItem xmlns:ds="http://schemas.openxmlformats.org/officeDocument/2006/customXml" ds:itemID="{A2A72ED1-7C93-4B3E-89F3-29FE8AF383A8}"/>
</file>

<file path=customXml/itemProps3.xml><?xml version="1.0" encoding="utf-8"?>
<ds:datastoreItem xmlns:ds="http://schemas.openxmlformats.org/officeDocument/2006/customXml" ds:itemID="{BB6E69B9-AF0D-4990-A516-025B0717384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Nunez, Griselys</dc:creator>
  <dcterms:created xsi:type="dcterms:W3CDTF">2020-05-12T00:30:40Z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0x0101004C7D334CFCE37C458C00A2CA5964FD94</vt:lpwstr>
  </property>
</Properties>
</file>